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71" r:id="rId8"/>
    <p:sldId id="260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0DC6D7-5BA3-4729-A568-A29D2099BBCC}" type="datetimeFigureOut">
              <a:rPr lang="sk-SK" smtClean="0"/>
              <a:pPr/>
              <a:t>19. 10. 2012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D3D78E-D3D8-4548-900A-87E0F7826E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8800" dirty="0" smtClean="0">
                <a:solidFill>
                  <a:srgbClr val="002060"/>
                </a:solidFill>
              </a:rPr>
              <a:t>HOUSING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          </a:t>
            </a:r>
            <a:r>
              <a:rPr lang="sk-SK" dirty="0" err="1" smtClean="0">
                <a:solidFill>
                  <a:srgbClr val="002060"/>
                </a:solidFill>
              </a:rPr>
              <a:t>Living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err="1" smtClean="0">
                <a:solidFill>
                  <a:srgbClr val="002060"/>
                </a:solidFill>
              </a:rPr>
              <a:t>room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171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2352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71480"/>
            <a:ext cx="17907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85762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071942"/>
            <a:ext cx="2848469" cy="21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solidFill>
                  <a:srgbClr val="002060"/>
                </a:solidFill>
              </a:rPr>
              <a:t>Bedroom</a:t>
            </a:r>
            <a:r>
              <a:rPr lang="sk-SK" sz="4000" dirty="0" smtClean="0">
                <a:solidFill>
                  <a:srgbClr val="002060"/>
                </a:solidFill>
              </a:rPr>
              <a:t> </a:t>
            </a:r>
            <a:endParaRPr lang="sk-SK" sz="40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482198" cy="34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217190" cy="22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00504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286256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solidFill>
                  <a:srgbClr val="002060"/>
                </a:solidFill>
              </a:rPr>
              <a:t>Bathroom</a:t>
            </a:r>
            <a:endParaRPr lang="sk-SK" sz="40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642918"/>
            <a:ext cx="1585916" cy="23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714752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14338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rgbClr val="002060"/>
                </a:solidFill>
              </a:rPr>
              <a:t>Answer</a:t>
            </a:r>
            <a:r>
              <a:rPr lang="sk-SK" dirty="0" smtClean="0">
                <a:solidFill>
                  <a:srgbClr val="002060"/>
                </a:solidFill>
              </a:rPr>
              <a:t> the </a:t>
            </a:r>
            <a:r>
              <a:rPr lang="sk-SK" dirty="0" err="1" smtClean="0">
                <a:solidFill>
                  <a:srgbClr val="002060"/>
                </a:solidFill>
              </a:rPr>
              <a:t>questions</a:t>
            </a:r>
            <a:r>
              <a:rPr lang="sk-SK" dirty="0" smtClean="0">
                <a:solidFill>
                  <a:srgbClr val="002060"/>
                </a:solidFill>
              </a:rPr>
              <a:t>: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endParaRPr lang="sk-SK" sz="3200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sk-SK" sz="3200" dirty="0" err="1" smtClean="0"/>
              <a:t>What</a:t>
            </a:r>
            <a:r>
              <a:rPr lang="sk-SK" sz="3200" dirty="0" smtClean="0"/>
              <a:t> </a:t>
            </a:r>
            <a:r>
              <a:rPr lang="sk-SK" sz="3200" dirty="0" err="1" smtClean="0"/>
              <a:t>is</a:t>
            </a:r>
            <a:r>
              <a:rPr lang="sk-SK" sz="3200" dirty="0" smtClean="0"/>
              <a:t> </a:t>
            </a:r>
            <a:r>
              <a:rPr lang="sk-SK" sz="3200" dirty="0" err="1" smtClean="0"/>
              <a:t>home</a:t>
            </a:r>
            <a:r>
              <a:rPr lang="sk-SK" sz="3200" dirty="0" smtClean="0"/>
              <a:t>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k-SK" sz="3200" dirty="0" err="1" smtClean="0"/>
              <a:t>What</a:t>
            </a:r>
            <a:r>
              <a:rPr lang="sk-SK" sz="3200" dirty="0" smtClean="0"/>
              <a:t> </a:t>
            </a:r>
            <a:r>
              <a:rPr lang="sk-SK" sz="3200" dirty="0" err="1" smtClean="0"/>
              <a:t>types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houses</a:t>
            </a:r>
            <a:r>
              <a:rPr lang="sk-SK" sz="3200" dirty="0" smtClean="0"/>
              <a:t> are </a:t>
            </a:r>
            <a:r>
              <a:rPr lang="sk-SK" sz="3200" dirty="0" err="1" smtClean="0"/>
              <a:t>there</a:t>
            </a:r>
            <a:r>
              <a:rPr lang="sk-SK" sz="3200" dirty="0" smtClean="0"/>
              <a:t> in </a:t>
            </a:r>
            <a:r>
              <a:rPr lang="sk-SK" sz="3200" dirty="0" err="1" smtClean="0"/>
              <a:t>Britain</a:t>
            </a:r>
            <a:r>
              <a:rPr lang="sk-SK" sz="3200" dirty="0" smtClean="0"/>
              <a:t>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k-SK" sz="3200" dirty="0" err="1" smtClean="0"/>
              <a:t>How</a:t>
            </a:r>
            <a:r>
              <a:rPr lang="sk-SK" sz="3200" dirty="0" smtClean="0"/>
              <a:t> do </a:t>
            </a:r>
            <a:r>
              <a:rPr lang="sk-SK" sz="3200" dirty="0" err="1" smtClean="0"/>
              <a:t>people</a:t>
            </a:r>
            <a:r>
              <a:rPr lang="sk-SK" sz="3200" dirty="0" smtClean="0"/>
              <a:t> </a:t>
            </a:r>
            <a:r>
              <a:rPr lang="sk-SK" sz="3200" dirty="0" err="1" smtClean="0"/>
              <a:t>pay</a:t>
            </a:r>
            <a:r>
              <a:rPr lang="sk-SK" sz="3200" dirty="0" smtClean="0"/>
              <a:t> </a:t>
            </a:r>
            <a:r>
              <a:rPr lang="sk-SK" sz="3200" dirty="0" err="1" smtClean="0"/>
              <a:t>for</a:t>
            </a:r>
            <a:r>
              <a:rPr lang="sk-SK" sz="3200" dirty="0" smtClean="0"/>
              <a:t> </a:t>
            </a:r>
            <a:r>
              <a:rPr lang="sk-SK" sz="3200" dirty="0" err="1" smtClean="0"/>
              <a:t>houses</a:t>
            </a:r>
            <a:r>
              <a:rPr lang="sk-SK" sz="3200" dirty="0" smtClean="0"/>
              <a:t> </a:t>
            </a:r>
            <a:r>
              <a:rPr lang="sk-SK" sz="3200" dirty="0" err="1" smtClean="0"/>
              <a:t>if</a:t>
            </a:r>
            <a:r>
              <a:rPr lang="sk-SK" sz="3200" dirty="0" smtClean="0"/>
              <a:t> </a:t>
            </a:r>
            <a:r>
              <a:rPr lang="sk-SK" sz="3200" dirty="0" err="1" smtClean="0"/>
              <a:t>they</a:t>
            </a:r>
            <a:r>
              <a:rPr lang="sk-SK" sz="3200" dirty="0" smtClean="0"/>
              <a:t> </a:t>
            </a:r>
            <a:r>
              <a:rPr lang="sk-SK" sz="3200" dirty="0" err="1" smtClean="0"/>
              <a:t>do</a:t>
            </a:r>
            <a:r>
              <a:rPr lang="sk-SK" sz="3200" dirty="0" smtClean="0"/>
              <a:t> </a:t>
            </a:r>
            <a:r>
              <a:rPr lang="sk-SK" sz="3200" dirty="0" err="1" smtClean="0"/>
              <a:t>not</a:t>
            </a:r>
            <a:r>
              <a:rPr lang="sk-SK" sz="3200" dirty="0" smtClean="0"/>
              <a:t> </a:t>
            </a:r>
            <a:r>
              <a:rPr lang="sk-SK" sz="3200" dirty="0" err="1" smtClean="0"/>
              <a:t>have</a:t>
            </a:r>
            <a:r>
              <a:rPr lang="sk-SK" sz="3200" dirty="0" smtClean="0"/>
              <a:t> </a:t>
            </a:r>
            <a:r>
              <a:rPr lang="sk-SK" sz="3200" dirty="0" err="1" smtClean="0"/>
              <a:t>enough</a:t>
            </a:r>
            <a:r>
              <a:rPr lang="sk-SK" sz="3200" dirty="0" smtClean="0"/>
              <a:t> </a:t>
            </a:r>
            <a:r>
              <a:rPr lang="sk-SK" sz="3200" dirty="0" err="1" smtClean="0"/>
              <a:t>money</a:t>
            </a:r>
            <a:r>
              <a:rPr lang="sk-SK" sz="3200" dirty="0" smtClean="0"/>
              <a:t>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k-SK" sz="3200" dirty="0" err="1" smtClean="0"/>
              <a:t>What</a:t>
            </a:r>
            <a:r>
              <a:rPr lang="sk-SK" sz="3200" dirty="0" smtClean="0"/>
              <a:t> </a:t>
            </a:r>
            <a:r>
              <a:rPr lang="sk-SK" sz="3200" dirty="0" err="1" smtClean="0"/>
              <a:t>is</a:t>
            </a:r>
            <a:r>
              <a:rPr lang="sk-SK" sz="3200" dirty="0" smtClean="0"/>
              <a:t> a </a:t>
            </a:r>
            <a:r>
              <a:rPr lang="sk-SK" sz="3200" dirty="0" err="1" smtClean="0"/>
              <a:t>typical</a:t>
            </a:r>
            <a:r>
              <a:rPr lang="sk-SK" sz="3200" dirty="0" smtClean="0"/>
              <a:t> </a:t>
            </a:r>
            <a:r>
              <a:rPr lang="sk-SK" sz="3200" dirty="0" err="1" smtClean="0"/>
              <a:t>British</a:t>
            </a:r>
            <a:r>
              <a:rPr lang="sk-SK" sz="3200" dirty="0" smtClean="0"/>
              <a:t> </a:t>
            </a:r>
            <a:r>
              <a:rPr lang="sk-SK" sz="3200" dirty="0" err="1" smtClean="0"/>
              <a:t>house</a:t>
            </a:r>
            <a:r>
              <a:rPr lang="sk-SK" sz="3200" dirty="0" smtClean="0"/>
              <a:t> </a:t>
            </a:r>
            <a:r>
              <a:rPr lang="sk-SK" sz="3200" dirty="0" err="1" smtClean="0"/>
              <a:t>like</a:t>
            </a:r>
            <a:r>
              <a:rPr lang="sk-SK" sz="3200" dirty="0" smtClean="0"/>
              <a:t>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k-SK" sz="3200" dirty="0" smtClean="0"/>
              <a:t>Pros and </a:t>
            </a:r>
            <a:r>
              <a:rPr lang="sk-SK" sz="3200" dirty="0" err="1" smtClean="0"/>
              <a:t>cons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towns</a:t>
            </a:r>
            <a:r>
              <a:rPr lang="sk-SK" sz="3200" dirty="0" smtClean="0"/>
              <a:t> </a:t>
            </a:r>
            <a:r>
              <a:rPr lang="sk-SK" sz="3200" dirty="0" err="1" smtClean="0"/>
              <a:t>and</a:t>
            </a:r>
            <a:r>
              <a:rPr lang="sk-SK" sz="3200" dirty="0" smtClean="0"/>
              <a:t> </a:t>
            </a:r>
            <a:r>
              <a:rPr lang="sk-SK" sz="3200" smtClean="0"/>
              <a:t>villages</a:t>
            </a:r>
            <a:endParaRPr lang="sk-SK" sz="3200" dirty="0" smtClean="0"/>
          </a:p>
          <a:p>
            <a:pPr marL="514350" indent="-514350">
              <a:buClrTx/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ClrTx/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21870" cy="1271574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srgbClr val="002060"/>
                </a:solidFill>
              </a:rPr>
              <a:t/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3600" dirty="0" smtClean="0">
                <a:solidFill>
                  <a:srgbClr val="002060"/>
                </a:solidFill>
              </a:rPr>
              <a:t/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3600" dirty="0" smtClean="0">
                <a:solidFill>
                  <a:srgbClr val="002060"/>
                </a:solidFill>
              </a:rPr>
              <a:t/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3600" dirty="0" smtClean="0">
                <a:solidFill>
                  <a:srgbClr val="002060"/>
                </a:solidFill>
              </a:rPr>
              <a:t/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3600" dirty="0" smtClean="0">
                <a:solidFill>
                  <a:srgbClr val="002060"/>
                </a:solidFill>
              </a:rPr>
              <a:t/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3600" dirty="0" smtClean="0">
                <a:solidFill>
                  <a:srgbClr val="002060"/>
                </a:solidFill>
              </a:rPr>
              <a:t/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3600" dirty="0" smtClean="0">
                <a:solidFill>
                  <a:srgbClr val="002060"/>
                </a:solidFill>
              </a:rPr>
              <a:t/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3600" b="1" dirty="0" err="1" smtClean="0">
                <a:solidFill>
                  <a:srgbClr val="002060"/>
                </a:solidFill>
              </a:rPr>
              <a:t>East</a:t>
            </a:r>
            <a:r>
              <a:rPr lang="sk-SK" sz="3600" b="1" dirty="0" smtClean="0">
                <a:solidFill>
                  <a:srgbClr val="002060"/>
                </a:solidFill>
              </a:rPr>
              <a:t>, </a:t>
            </a:r>
            <a:r>
              <a:rPr lang="sk-SK" sz="3600" b="1" dirty="0" err="1" smtClean="0">
                <a:solidFill>
                  <a:srgbClr val="002060"/>
                </a:solidFill>
              </a:rPr>
              <a:t>west</a:t>
            </a:r>
            <a:r>
              <a:rPr lang="sk-SK" sz="3600" b="1" dirty="0" smtClean="0">
                <a:solidFill>
                  <a:srgbClr val="002060"/>
                </a:solidFill>
              </a:rPr>
              <a:t> </a:t>
            </a:r>
            <a:r>
              <a:rPr lang="sk-SK" sz="3600" b="1" dirty="0" err="1" smtClean="0">
                <a:solidFill>
                  <a:srgbClr val="002060"/>
                </a:solidFill>
              </a:rPr>
              <a:t>home</a:t>
            </a:r>
            <a:r>
              <a:rPr lang="sk-SK" sz="3600" b="1" dirty="0" smtClean="0">
                <a:solidFill>
                  <a:srgbClr val="002060"/>
                </a:solidFill>
              </a:rPr>
              <a:t> </a:t>
            </a:r>
            <a:r>
              <a:rPr lang="sk-SK" sz="3600" b="1" dirty="0" err="1" smtClean="0">
                <a:solidFill>
                  <a:srgbClr val="002060"/>
                </a:solidFill>
              </a:rPr>
              <a:t>is</a:t>
            </a:r>
            <a:r>
              <a:rPr lang="sk-SK" sz="3600" b="1" dirty="0" smtClean="0">
                <a:solidFill>
                  <a:srgbClr val="002060"/>
                </a:solidFill>
              </a:rPr>
              <a:t> </a:t>
            </a:r>
            <a:r>
              <a:rPr lang="sk-SK" sz="3600" b="1" dirty="0" err="1" smtClean="0">
                <a:solidFill>
                  <a:srgbClr val="002060"/>
                </a:solidFill>
              </a:rPr>
              <a:t>best</a:t>
            </a:r>
            <a:r>
              <a:rPr lang="sk-SK" sz="3600" b="1" dirty="0" smtClean="0">
                <a:solidFill>
                  <a:srgbClr val="002060"/>
                </a:solidFill>
              </a:rPr>
              <a:t/>
            </a:r>
            <a:br>
              <a:rPr lang="sk-SK" sz="3600" b="1" dirty="0" smtClean="0">
                <a:solidFill>
                  <a:srgbClr val="002060"/>
                </a:solidFill>
              </a:rPr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627966" cy="4670312"/>
          </a:xfrm>
        </p:spPr>
        <p:txBody>
          <a:bodyPr/>
          <a:lstStyle/>
          <a:p>
            <a:pPr>
              <a:buNone/>
            </a:pPr>
            <a:r>
              <a:rPr lang="sk-SK" dirty="0" err="1" smtClean="0">
                <a:latin typeface="Arial Black" pitchFamily="34" charset="0"/>
              </a:rPr>
              <a:t>Home</a:t>
            </a:r>
            <a:r>
              <a:rPr lang="sk-SK" dirty="0" smtClean="0">
                <a:latin typeface="Arial Black" pitchFamily="34" charset="0"/>
              </a:rPr>
              <a:t> </a:t>
            </a:r>
            <a:r>
              <a:rPr lang="sk-SK" dirty="0" err="1" smtClean="0"/>
              <a:t>is</a:t>
            </a:r>
            <a:r>
              <a:rPr lang="sk-SK" dirty="0" smtClean="0"/>
              <a:t> the </a:t>
            </a:r>
            <a:r>
              <a:rPr lang="sk-SK" dirty="0" err="1" smtClean="0"/>
              <a:t>place</a:t>
            </a:r>
            <a:r>
              <a:rPr lang="sk-SK" dirty="0" smtClean="0"/>
              <a:t> </a:t>
            </a:r>
            <a:r>
              <a:rPr lang="sk-SK" dirty="0" err="1" smtClean="0"/>
              <a:t>where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 </a:t>
            </a:r>
            <a:r>
              <a:rPr lang="sk-SK" dirty="0" err="1" smtClean="0"/>
              <a:t>together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family</a:t>
            </a:r>
            <a:r>
              <a:rPr lang="sk-SK" dirty="0" smtClean="0"/>
              <a:t> </a:t>
            </a:r>
            <a:r>
              <a:rPr lang="sk-SK" dirty="0" err="1" smtClean="0"/>
              <a:t>members</a:t>
            </a:r>
            <a:r>
              <a:rPr lang="sk-SK" dirty="0" smtClean="0"/>
              <a:t>. The </a:t>
            </a:r>
            <a:r>
              <a:rPr lang="sk-SK" dirty="0" err="1" smtClean="0"/>
              <a:t>place</a:t>
            </a:r>
            <a:r>
              <a:rPr lang="sk-SK" dirty="0" smtClean="0"/>
              <a:t> </a:t>
            </a:r>
            <a:r>
              <a:rPr lang="sk-SK" dirty="0" err="1" smtClean="0"/>
              <a:t>where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are </a:t>
            </a:r>
            <a:r>
              <a:rPr lang="sk-SK" dirty="0" err="1" smtClean="0"/>
              <a:t>surrounded</a:t>
            </a:r>
            <a:r>
              <a:rPr lang="sk-SK" dirty="0" smtClean="0"/>
              <a:t> by the </a:t>
            </a:r>
            <a:r>
              <a:rPr lang="sk-SK" dirty="0" err="1" smtClean="0"/>
              <a:t>closest</a:t>
            </a:r>
            <a:r>
              <a:rPr lang="sk-SK" dirty="0" smtClean="0"/>
              <a:t> </a:t>
            </a:r>
            <a:r>
              <a:rPr lang="sk-SK" dirty="0" err="1" smtClean="0"/>
              <a:t>persons</a:t>
            </a:r>
            <a:r>
              <a:rPr lang="sk-SK" dirty="0" smtClean="0"/>
              <a:t> to </a:t>
            </a:r>
            <a:r>
              <a:rPr lang="sk-SK" dirty="0" err="1" smtClean="0"/>
              <a:t>you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smtClean="0"/>
              <a:t>-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birthplace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- the </a:t>
            </a:r>
            <a:r>
              <a:rPr lang="sk-SK" dirty="0" err="1" smtClean="0"/>
              <a:t>place</a:t>
            </a:r>
            <a:r>
              <a:rPr lang="sk-SK" dirty="0" smtClean="0"/>
              <a:t> </a:t>
            </a:r>
            <a:r>
              <a:rPr lang="sk-SK" dirty="0" err="1" smtClean="0"/>
              <a:t>where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feel</a:t>
            </a:r>
            <a:r>
              <a:rPr lang="sk-SK" dirty="0" smtClean="0"/>
              <a:t> </a:t>
            </a:r>
            <a:r>
              <a:rPr lang="sk-SK" dirty="0" err="1" smtClean="0"/>
              <a:t>safe</a:t>
            </a:r>
            <a:r>
              <a:rPr lang="sk-SK" dirty="0" smtClean="0"/>
              <a:t> and </a:t>
            </a:r>
            <a:r>
              <a:rPr lang="sk-SK" dirty="0" err="1" smtClean="0"/>
              <a:t>relaxed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2643206" cy="209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3571868" y="5072074"/>
            <a:ext cx="5214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„</a:t>
            </a:r>
            <a:r>
              <a:rPr lang="en-US" sz="2000" dirty="0" smtClean="0"/>
              <a:t>Home is not where you live but where they understand you.</a:t>
            </a:r>
            <a:r>
              <a:rPr lang="sk-SK" sz="2000" dirty="0" smtClean="0"/>
              <a:t>“</a:t>
            </a:r>
            <a:r>
              <a:rPr lang="en-US" sz="2000" dirty="0" smtClean="0"/>
              <a:t>  ~Christian Morgenstern</a:t>
            </a:r>
            <a:br>
              <a:rPr lang="en-US" sz="2000" dirty="0" smtClean="0"/>
            </a:br>
            <a:endParaRPr lang="sk-SK" sz="2000" dirty="0"/>
          </a:p>
        </p:txBody>
      </p:sp>
      <p:sp>
        <p:nvSpPr>
          <p:cNvPr id="7" name="Obdĺžnik 6"/>
          <p:cNvSpPr/>
          <p:nvPr/>
        </p:nvSpPr>
        <p:spPr>
          <a:xfrm>
            <a:off x="3571868" y="4000504"/>
            <a:ext cx="52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„</a:t>
            </a:r>
            <a:r>
              <a:rPr lang="en-US" sz="2000" dirty="0" smtClean="0"/>
              <a:t>Home is a place </a:t>
            </a:r>
            <a:r>
              <a:rPr lang="sk-SK" sz="2000" dirty="0" err="1" smtClean="0"/>
              <a:t>where</a:t>
            </a:r>
            <a:r>
              <a:rPr lang="sk-SK" sz="2000" dirty="0" smtClean="0"/>
              <a:t> </a:t>
            </a:r>
            <a:r>
              <a:rPr lang="en-US" sz="2000" dirty="0" smtClean="0"/>
              <a:t>you grow up wanting to leave, and grow old wanting to get back to.</a:t>
            </a:r>
            <a:r>
              <a:rPr lang="sk-SK" sz="2000" dirty="0" smtClean="0"/>
              <a:t>“</a:t>
            </a:r>
            <a:r>
              <a:rPr lang="en-US" sz="2000" dirty="0" smtClean="0"/>
              <a:t>  ~John Ed Pearce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r>
              <a:rPr lang="sk-SK" sz="4400" dirty="0" err="1" smtClean="0">
                <a:solidFill>
                  <a:srgbClr val="002060"/>
                </a:solidFill>
              </a:rPr>
              <a:t>People</a:t>
            </a:r>
            <a:r>
              <a:rPr lang="sk-SK" sz="4400" dirty="0" smtClean="0">
                <a:solidFill>
                  <a:srgbClr val="002060"/>
                </a:solidFill>
              </a:rPr>
              <a:t> </a:t>
            </a:r>
            <a:r>
              <a:rPr lang="sk-SK" sz="4400" dirty="0" err="1" smtClean="0">
                <a:solidFill>
                  <a:srgbClr val="002060"/>
                </a:solidFill>
              </a:rPr>
              <a:t>can</a:t>
            </a:r>
            <a:r>
              <a:rPr lang="sk-SK" sz="4400" dirty="0" smtClean="0">
                <a:solidFill>
                  <a:srgbClr val="002060"/>
                </a:solidFill>
              </a:rPr>
              <a:t> </a:t>
            </a:r>
            <a:r>
              <a:rPr lang="sk-SK" sz="4400" dirty="0" err="1" smtClean="0">
                <a:solidFill>
                  <a:srgbClr val="002060"/>
                </a:solidFill>
              </a:rPr>
              <a:t>live</a:t>
            </a:r>
            <a:r>
              <a:rPr lang="sk-SK" sz="4400" dirty="0" smtClean="0">
                <a:solidFill>
                  <a:srgbClr val="002060"/>
                </a:solidFill>
              </a:rPr>
              <a:t> </a:t>
            </a:r>
            <a:r>
              <a:rPr lang="sk-SK" sz="4400" dirty="0" err="1" smtClean="0">
                <a:solidFill>
                  <a:srgbClr val="002060"/>
                </a:solidFill>
              </a:rPr>
              <a:t>at</a:t>
            </a:r>
            <a:r>
              <a:rPr lang="sk-SK" sz="4400" dirty="0" smtClean="0">
                <a:solidFill>
                  <a:srgbClr val="002060"/>
                </a:solidFill>
              </a:rPr>
              <a:t> </a:t>
            </a:r>
            <a:r>
              <a:rPr lang="sk-SK" sz="4400" dirty="0" err="1" smtClean="0">
                <a:solidFill>
                  <a:srgbClr val="002060"/>
                </a:solidFill>
              </a:rPr>
              <a:t>different</a:t>
            </a:r>
            <a:r>
              <a:rPr lang="sk-SK" sz="4400" dirty="0" smtClean="0">
                <a:solidFill>
                  <a:srgbClr val="002060"/>
                </a:solidFill>
              </a:rPr>
              <a:t> </a:t>
            </a:r>
            <a:r>
              <a:rPr lang="sk-SK" sz="4400" dirty="0" err="1" smtClean="0">
                <a:solidFill>
                  <a:srgbClr val="002060"/>
                </a:solidFill>
              </a:rPr>
              <a:t>places</a:t>
            </a:r>
            <a:endParaRPr lang="sk-SK" sz="4400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600" dirty="0" smtClean="0"/>
              <a:t>in </a:t>
            </a:r>
            <a:r>
              <a:rPr lang="sk-SK" sz="3600" dirty="0" err="1" smtClean="0"/>
              <a:t>towns</a:t>
            </a:r>
            <a:r>
              <a:rPr lang="sk-SK" sz="3600" dirty="0" smtClean="0"/>
              <a:t>/</a:t>
            </a:r>
            <a:r>
              <a:rPr lang="sk-SK" sz="3600" dirty="0" err="1" smtClean="0"/>
              <a:t>cities</a:t>
            </a:r>
            <a:endParaRPr lang="sk-SK" sz="3600" dirty="0" smtClean="0"/>
          </a:p>
          <a:p>
            <a:r>
              <a:rPr lang="sk-SK" sz="3600" dirty="0" smtClean="0"/>
              <a:t>in </a:t>
            </a:r>
            <a:r>
              <a:rPr lang="sk-SK" sz="3600" dirty="0" err="1" smtClean="0"/>
              <a:t>villages</a:t>
            </a:r>
            <a:r>
              <a:rPr lang="sk-SK" sz="3600" dirty="0" smtClean="0"/>
              <a:t>/ </a:t>
            </a:r>
          </a:p>
          <a:p>
            <a:pPr>
              <a:buNone/>
            </a:pPr>
            <a:r>
              <a:rPr lang="sk-SK" sz="3600" dirty="0" smtClean="0"/>
              <a:t>   </a:t>
            </a:r>
            <a:r>
              <a:rPr lang="sk-SK" sz="3600" dirty="0" err="1" smtClean="0"/>
              <a:t>countryside</a:t>
            </a:r>
            <a:endParaRPr lang="sk-SK" sz="3600" dirty="0" smtClean="0"/>
          </a:p>
          <a:p>
            <a:r>
              <a:rPr lang="sk-SK" sz="3600" dirty="0" smtClean="0"/>
              <a:t>in the </a:t>
            </a:r>
            <a:r>
              <a:rPr lang="sk-SK" sz="3600" dirty="0" err="1" smtClean="0"/>
              <a:t>mountains</a:t>
            </a:r>
            <a:endParaRPr lang="sk-SK" sz="3600" dirty="0" smtClean="0"/>
          </a:p>
          <a:p>
            <a:r>
              <a:rPr lang="sk-SK" sz="3600" dirty="0" smtClean="0"/>
              <a:t>by the </a:t>
            </a:r>
            <a:r>
              <a:rPr lang="sk-SK" sz="3600" dirty="0" err="1" smtClean="0"/>
              <a:t>seaside</a:t>
            </a:r>
            <a:endParaRPr lang="sk-SK" sz="3600" dirty="0" smtClean="0"/>
          </a:p>
          <a:p>
            <a:r>
              <a:rPr lang="sk-SK" sz="3600" dirty="0" smtClean="0"/>
              <a:t>on </a:t>
            </a:r>
            <a:r>
              <a:rPr lang="sk-SK" sz="3600" dirty="0" err="1" smtClean="0"/>
              <a:t>the</a:t>
            </a:r>
            <a:r>
              <a:rPr lang="sk-SK" sz="3600" dirty="0" smtClean="0"/>
              <a:t> </a:t>
            </a:r>
            <a:r>
              <a:rPr lang="sk-SK" sz="3600" dirty="0" err="1" smtClean="0"/>
              <a:t>beach</a:t>
            </a:r>
            <a:r>
              <a:rPr lang="sk-SK" sz="3600" dirty="0" smtClean="0"/>
              <a:t>/</a:t>
            </a:r>
            <a:r>
              <a:rPr lang="sk-SK" sz="3600" dirty="0" err="1" smtClean="0"/>
              <a:t>coast</a:t>
            </a:r>
            <a:endParaRPr lang="sk-SK" sz="3600" dirty="0" smtClean="0"/>
          </a:p>
          <a:p>
            <a:r>
              <a:rPr lang="sk-SK" sz="3600" dirty="0" smtClean="0"/>
              <a:t>in </a:t>
            </a:r>
            <a:r>
              <a:rPr lang="sk-SK" sz="3600" dirty="0" err="1" smtClean="0"/>
              <a:t>the</a:t>
            </a:r>
            <a:r>
              <a:rPr lang="sk-SK" sz="3600" dirty="0" smtClean="0"/>
              <a:t> </a:t>
            </a:r>
            <a:r>
              <a:rPr lang="sk-SK" sz="3600" dirty="0" err="1" smtClean="0"/>
              <a:t>suburb</a:t>
            </a:r>
            <a:endParaRPr lang="sk-SK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2" y="1500188"/>
            <a:ext cx="3561369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70060"/>
            <a:ext cx="2709867" cy="170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0225" y="4357694"/>
            <a:ext cx="22110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main types of houses in England are: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b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Detached (a house </a:t>
            </a:r>
            <a:r>
              <a:rPr lang="sk-SK" dirty="0" err="1" smtClean="0"/>
              <a:t>standing</a:t>
            </a:r>
            <a:r>
              <a:rPr lang="sk-SK" dirty="0" smtClean="0"/>
              <a:t> by </a:t>
            </a:r>
            <a:r>
              <a:rPr lang="sk-SK" dirty="0" err="1" smtClean="0"/>
              <a:t>itself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Semi-detached (two houses joined together) </a:t>
            </a:r>
          </a:p>
          <a:p>
            <a:r>
              <a:rPr lang="en-US" dirty="0" smtClean="0"/>
              <a:t>Terrace</a:t>
            </a:r>
            <a:r>
              <a:rPr lang="sk-SK" dirty="0" smtClean="0"/>
              <a:t>d</a:t>
            </a:r>
            <a:r>
              <a:rPr lang="en-US" dirty="0" smtClean="0"/>
              <a:t> (several houses joined together) </a:t>
            </a:r>
          </a:p>
          <a:p>
            <a:r>
              <a:rPr lang="en-US" dirty="0" smtClean="0"/>
              <a:t>Flats (apartments) </a:t>
            </a:r>
            <a:endParaRPr lang="sk-SK" dirty="0" smtClean="0"/>
          </a:p>
          <a:p>
            <a:r>
              <a:rPr lang="sk-SK" dirty="0" err="1" smtClean="0"/>
              <a:t>Bungalows</a:t>
            </a:r>
            <a:r>
              <a:rPr lang="sk-SK" dirty="0" smtClean="0"/>
              <a:t> (a </a:t>
            </a:r>
            <a:r>
              <a:rPr lang="sk-SK" dirty="0" err="1" smtClean="0"/>
              <a:t>house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)</a:t>
            </a:r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sk-SK" sz="4400" dirty="0" err="1" smtClean="0">
                <a:solidFill>
                  <a:srgbClr val="002060"/>
                </a:solidFill>
              </a:rPr>
              <a:t>Housing</a:t>
            </a:r>
            <a:r>
              <a:rPr lang="sk-SK" sz="4400" dirty="0" smtClean="0">
                <a:solidFill>
                  <a:srgbClr val="002060"/>
                </a:solidFill>
              </a:rPr>
              <a:t> in </a:t>
            </a:r>
            <a:r>
              <a:rPr lang="sk-SK" sz="4400" dirty="0" err="1" smtClean="0">
                <a:solidFill>
                  <a:srgbClr val="002060"/>
                </a:solidFill>
              </a:rPr>
              <a:t>Britain</a:t>
            </a:r>
            <a:endParaRPr lang="sk-SK" sz="4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357298"/>
            <a:ext cx="3062809" cy="1951042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3085515" cy="266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00504"/>
            <a:ext cx="3071834" cy="21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929066"/>
            <a:ext cx="278606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500166" y="335756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</a:t>
            </a:r>
            <a:r>
              <a:rPr lang="sk-SK" b="1" dirty="0" smtClean="0"/>
              <a:t> </a:t>
            </a:r>
            <a:r>
              <a:rPr lang="sk-SK" b="1" dirty="0" err="1" smtClean="0"/>
              <a:t>detached</a:t>
            </a:r>
            <a:r>
              <a:rPr lang="sk-SK" b="1" dirty="0" smtClean="0"/>
              <a:t> </a:t>
            </a:r>
            <a:r>
              <a:rPr lang="sk-SK" b="1" dirty="0" err="1" smtClean="0"/>
              <a:t>house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429256" y="321468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</a:t>
            </a:r>
            <a:r>
              <a:rPr lang="sk-SK" b="1" dirty="0" smtClean="0"/>
              <a:t> </a:t>
            </a:r>
            <a:r>
              <a:rPr lang="sk-SK" b="1" dirty="0" err="1" smtClean="0"/>
              <a:t>semi-detached</a:t>
            </a:r>
            <a:r>
              <a:rPr lang="sk-SK" b="1" dirty="0" smtClean="0"/>
              <a:t> </a:t>
            </a:r>
            <a:r>
              <a:rPr lang="sk-SK" b="1" dirty="0" err="1" smtClean="0"/>
              <a:t>house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714480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</a:t>
            </a:r>
            <a:r>
              <a:rPr lang="sk-SK" b="1" dirty="0" smtClean="0"/>
              <a:t> </a:t>
            </a:r>
            <a:r>
              <a:rPr lang="sk-SK" b="1" dirty="0" err="1" smtClean="0"/>
              <a:t>bungalow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429256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terraced</a:t>
            </a:r>
            <a:r>
              <a:rPr lang="sk-SK" b="1" dirty="0" smtClean="0"/>
              <a:t> </a:t>
            </a:r>
            <a:r>
              <a:rPr lang="sk-SK" b="1" dirty="0" err="1" smtClean="0"/>
              <a:t>houses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A </a:t>
            </a:r>
            <a:r>
              <a:rPr lang="sk-SK" dirty="0" err="1" smtClean="0">
                <a:solidFill>
                  <a:srgbClr val="002060"/>
                </a:solidFill>
              </a:rPr>
              <a:t>typical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err="1" smtClean="0">
                <a:solidFill>
                  <a:srgbClr val="002060"/>
                </a:solidFill>
              </a:rPr>
              <a:t>British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err="1" smtClean="0">
                <a:solidFill>
                  <a:srgbClr val="002060"/>
                </a:solidFill>
              </a:rPr>
              <a:t>house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set in a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garden</a:t>
            </a:r>
            <a:r>
              <a:rPr lang="sk-SK" dirty="0" smtClean="0"/>
              <a:t> and has </a:t>
            </a:r>
            <a:r>
              <a:rPr lang="sk-SK" dirty="0" err="1" smtClean="0"/>
              <a:t>two</a:t>
            </a:r>
            <a:r>
              <a:rPr lang="sk-SK" dirty="0" smtClean="0"/>
              <a:t> </a:t>
            </a:r>
            <a:r>
              <a:rPr lang="sk-SK" dirty="0" err="1" smtClean="0"/>
              <a:t>storeys</a:t>
            </a:r>
            <a:endParaRPr lang="sk-SK" dirty="0" smtClean="0"/>
          </a:p>
          <a:p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designed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the </a:t>
            </a:r>
            <a:r>
              <a:rPr lang="sk-SK" dirty="0" err="1" smtClean="0"/>
              <a:t>family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four</a:t>
            </a:r>
            <a:r>
              <a:rPr lang="sk-SK" dirty="0" smtClean="0"/>
              <a:t> or </a:t>
            </a:r>
            <a:r>
              <a:rPr lang="sk-SK" dirty="0" err="1" smtClean="0"/>
              <a:t>five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err="1" smtClean="0"/>
              <a:t>garage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attached</a:t>
            </a:r>
            <a:r>
              <a:rPr lang="sk-SK" dirty="0" smtClean="0"/>
              <a:t> to the </a:t>
            </a:r>
            <a:r>
              <a:rPr lang="sk-SK" dirty="0" err="1" smtClean="0"/>
              <a:t>house</a:t>
            </a:r>
            <a:endParaRPr lang="sk-SK" dirty="0" smtClean="0"/>
          </a:p>
          <a:p>
            <a:r>
              <a:rPr lang="sk-SK" dirty="0" smtClean="0"/>
              <a:t>in the </a:t>
            </a:r>
            <a:r>
              <a:rPr lang="sk-SK" dirty="0" err="1" smtClean="0"/>
              <a:t>living</a:t>
            </a:r>
            <a:r>
              <a:rPr lang="sk-SK" dirty="0" smtClean="0"/>
              <a:t> </a:t>
            </a:r>
            <a:r>
              <a:rPr lang="sk-SK" dirty="0" err="1" smtClean="0"/>
              <a:t>room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usually</a:t>
            </a:r>
            <a:r>
              <a:rPr lang="sk-SK" dirty="0" smtClean="0"/>
              <a:t> a </a:t>
            </a:r>
            <a:r>
              <a:rPr lang="sk-SK" dirty="0" err="1" smtClean="0"/>
              <a:t>fireplace</a:t>
            </a:r>
            <a:endParaRPr lang="sk-SK" dirty="0" smtClean="0"/>
          </a:p>
          <a:p>
            <a:r>
              <a:rPr lang="sk-SK" dirty="0" err="1" smtClean="0"/>
              <a:t>British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are fond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gardening</a:t>
            </a:r>
            <a:r>
              <a:rPr lang="sk-SK" dirty="0" smtClean="0"/>
              <a:t> so </a:t>
            </a:r>
            <a:r>
              <a:rPr lang="sk-SK" smtClean="0"/>
              <a:t>a beautiful</a:t>
            </a:r>
            <a:r>
              <a:rPr lang="sk-SK" dirty="0" smtClean="0"/>
              <a:t> </a:t>
            </a:r>
            <a:r>
              <a:rPr lang="sk-SK" dirty="0" err="1" smtClean="0"/>
              <a:t>lawn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pride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256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4571993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Town</a:t>
            </a:r>
            <a:r>
              <a:rPr lang="sk-SK" dirty="0" smtClean="0"/>
              <a:t> or </a:t>
            </a:r>
            <a:r>
              <a:rPr lang="sk-SK" dirty="0" err="1" smtClean="0"/>
              <a:t>village</a:t>
            </a:r>
            <a:r>
              <a:rPr lang="sk-SK" dirty="0" smtClean="0"/>
              <a:t>?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813"/>
                <a:gridCol w="4162425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u="sng" dirty="0" smtClean="0"/>
                        <a:t>Pros </a:t>
                      </a:r>
                      <a:r>
                        <a:rPr lang="sk-SK" b="1" u="sng" dirty="0" err="1" smtClean="0"/>
                        <a:t>of</a:t>
                      </a:r>
                      <a:r>
                        <a:rPr lang="sk-SK" b="1" u="sng" dirty="0" smtClean="0"/>
                        <a:t> </a:t>
                      </a:r>
                      <a:r>
                        <a:rPr lang="sk-SK" b="1" u="sng" dirty="0" err="1" smtClean="0"/>
                        <a:t>living</a:t>
                      </a:r>
                      <a:r>
                        <a:rPr lang="sk-SK" b="1" u="sng" dirty="0" smtClean="0"/>
                        <a:t> in a </a:t>
                      </a:r>
                      <a:r>
                        <a:rPr lang="sk-SK" b="1" u="sng" dirty="0" err="1" smtClean="0"/>
                        <a:t>town</a:t>
                      </a:r>
                      <a:endParaRPr lang="sk-SK" b="1" u="sng" dirty="0" smtClean="0"/>
                    </a:p>
                    <a:p>
                      <a:endParaRPr lang="sk-SK" b="1" u="sng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dirty="0" err="1" smtClean="0"/>
                        <a:t>lots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of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shops</a:t>
                      </a:r>
                      <a:r>
                        <a:rPr lang="sk-SK" dirty="0" smtClean="0"/>
                        <a:t> (</a:t>
                      </a:r>
                      <a:r>
                        <a:rPr lang="sk-SK" dirty="0" err="1" smtClean="0"/>
                        <a:t>shopping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facilities</a:t>
                      </a:r>
                      <a:r>
                        <a:rPr lang="sk-SK" dirty="0" smtClean="0"/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k-SK" baseline="0" dirty="0" smtClean="0"/>
                        <a:t> more </a:t>
                      </a:r>
                      <a:r>
                        <a:rPr lang="sk-SK" baseline="0" dirty="0" err="1" smtClean="0"/>
                        <a:t>job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opportunities</a:t>
                      </a:r>
                      <a:endParaRPr lang="sk-SK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baseline="0" dirty="0" err="1" smtClean="0"/>
                        <a:t>better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schooling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possibilities</a:t>
                      </a:r>
                      <a:endParaRPr lang="sk-SK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baseline="0" dirty="0" smtClean="0"/>
                        <a:t>more </a:t>
                      </a:r>
                      <a:r>
                        <a:rPr lang="sk-SK" baseline="0" dirty="0" err="1" smtClean="0"/>
                        <a:t>cultural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opportunities</a:t>
                      </a:r>
                      <a:r>
                        <a:rPr lang="sk-SK" baseline="0" dirty="0" smtClean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k-SK" baseline="0" dirty="0" smtClean="0"/>
                        <a:t>more </a:t>
                      </a:r>
                      <a:r>
                        <a:rPr lang="sk-SK" baseline="0" dirty="0" err="1" smtClean="0"/>
                        <a:t>sports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facilities</a:t>
                      </a:r>
                      <a:endParaRPr lang="sk-SK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baseline="0" dirty="0" err="1" smtClean="0"/>
                        <a:t>there</a:t>
                      </a:r>
                      <a:r>
                        <a:rPr lang="sk-SK" baseline="0" dirty="0" smtClean="0"/>
                        <a:t> are </a:t>
                      </a:r>
                      <a:r>
                        <a:rPr lang="sk-SK" baseline="0" dirty="0" err="1" smtClean="0"/>
                        <a:t>hospitals</a:t>
                      </a:r>
                      <a:endParaRPr lang="sk-SK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less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space</a:t>
                      </a:r>
                      <a:r>
                        <a:rPr lang="sk-SK" baseline="0" dirty="0" smtClean="0"/>
                        <a:t> in </a:t>
                      </a:r>
                      <a:r>
                        <a:rPr lang="sk-SK" baseline="0" dirty="0" err="1" smtClean="0"/>
                        <a:t>flats</a:t>
                      </a:r>
                      <a:endParaRPr lang="sk-SK" dirty="0" smtClean="0"/>
                    </a:p>
                    <a:p>
                      <a:pPr>
                        <a:buFontTx/>
                        <a:buChar char="-"/>
                      </a:pP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u="sng" dirty="0" smtClean="0"/>
                        <a:t>Pros </a:t>
                      </a:r>
                      <a:r>
                        <a:rPr lang="sk-SK" u="sng" dirty="0" err="1" smtClean="0"/>
                        <a:t>of</a:t>
                      </a:r>
                      <a:r>
                        <a:rPr lang="sk-SK" u="sng" dirty="0" smtClean="0"/>
                        <a:t> </a:t>
                      </a:r>
                      <a:r>
                        <a:rPr lang="sk-SK" u="sng" dirty="0" err="1" smtClean="0"/>
                        <a:t>living</a:t>
                      </a:r>
                      <a:r>
                        <a:rPr lang="sk-SK" u="sng" dirty="0" smtClean="0"/>
                        <a:t> in a </a:t>
                      </a:r>
                      <a:r>
                        <a:rPr lang="sk-SK" u="sng" dirty="0" err="1" smtClean="0"/>
                        <a:t>village</a:t>
                      </a:r>
                      <a:endParaRPr lang="sk-SK" u="sng" dirty="0" smtClean="0"/>
                    </a:p>
                    <a:p>
                      <a:endParaRPr lang="sk-SK" u="sng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closer</a:t>
                      </a:r>
                      <a:r>
                        <a:rPr lang="sk-SK" u="none" dirty="0" smtClean="0"/>
                        <a:t> to </a:t>
                      </a:r>
                      <a:r>
                        <a:rPr lang="sk-SK" u="none" dirty="0" err="1" smtClean="0"/>
                        <a:t>nature</a:t>
                      </a:r>
                      <a:r>
                        <a:rPr lang="sk-SK" u="none" dirty="0" smtClean="0"/>
                        <a:t>,  </a:t>
                      </a:r>
                      <a:r>
                        <a:rPr lang="sk-SK" u="none" dirty="0" err="1" smtClean="0"/>
                        <a:t>clean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air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peace</a:t>
                      </a:r>
                      <a:endParaRPr lang="sk-SK" u="none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baseline="0" dirty="0" smtClean="0"/>
                        <a:t> </a:t>
                      </a:r>
                      <a:r>
                        <a:rPr lang="sk-SK" u="none" dirty="0" err="1" smtClean="0"/>
                        <a:t>your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own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garden</a:t>
                      </a:r>
                      <a:endParaRPr lang="sk-SK" u="none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grow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fruits</a:t>
                      </a:r>
                      <a:r>
                        <a:rPr lang="sk-SK" u="none" dirty="0" smtClean="0"/>
                        <a:t> and </a:t>
                      </a:r>
                      <a:r>
                        <a:rPr lang="sk-SK" u="none" dirty="0" err="1" smtClean="0"/>
                        <a:t>vegetables</a:t>
                      </a:r>
                      <a:endParaRPr lang="sk-SK" u="none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keep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animals</a:t>
                      </a:r>
                      <a:endParaRPr lang="sk-SK" u="none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dirty="0" smtClean="0"/>
                        <a:t> more </a:t>
                      </a:r>
                      <a:r>
                        <a:rPr lang="sk-SK" u="none" dirty="0" err="1" smtClean="0"/>
                        <a:t>space</a:t>
                      </a:r>
                      <a:endParaRPr lang="sk-SK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u="sng" dirty="0" err="1" smtClean="0"/>
                        <a:t>Cons</a:t>
                      </a:r>
                      <a:r>
                        <a:rPr lang="sk-SK" u="sng" dirty="0" smtClean="0"/>
                        <a:t> </a:t>
                      </a:r>
                      <a:r>
                        <a:rPr lang="sk-SK" u="sng" dirty="0" err="1" smtClean="0"/>
                        <a:t>of</a:t>
                      </a:r>
                      <a:r>
                        <a:rPr lang="sk-SK" u="sng" dirty="0" smtClean="0"/>
                        <a:t> </a:t>
                      </a:r>
                      <a:r>
                        <a:rPr lang="sk-SK" u="sng" dirty="0" err="1" smtClean="0"/>
                        <a:t>towns</a:t>
                      </a:r>
                      <a:endParaRPr lang="sk-SK" u="sng" dirty="0" smtClean="0"/>
                    </a:p>
                    <a:p>
                      <a:endParaRPr lang="sk-SK" u="sng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dirty="0" err="1" smtClean="0"/>
                        <a:t>polluted</a:t>
                      </a:r>
                      <a:r>
                        <a:rPr lang="sk-SK" u="none" dirty="0" smtClean="0"/>
                        <a:t>  </a:t>
                      </a:r>
                      <a:r>
                        <a:rPr lang="sk-SK" u="none" dirty="0" err="1" smtClean="0"/>
                        <a:t>air</a:t>
                      </a:r>
                      <a:r>
                        <a:rPr lang="sk-SK" u="none" dirty="0" smtClean="0"/>
                        <a:t>, smog,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baseline="0" dirty="0" smtClean="0"/>
                        <a:t> </a:t>
                      </a:r>
                      <a:r>
                        <a:rPr lang="sk-SK" u="none" dirty="0" err="1" smtClean="0"/>
                        <a:t>crowded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streets</a:t>
                      </a:r>
                      <a:r>
                        <a:rPr lang="sk-SK" u="none" dirty="0" smtClean="0"/>
                        <a:t>, </a:t>
                      </a:r>
                      <a:r>
                        <a:rPr lang="sk-SK" u="none" dirty="0" err="1" smtClean="0"/>
                        <a:t>hectic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life</a:t>
                      </a:r>
                      <a:endParaRPr lang="sk-SK" u="none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sometimes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high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level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of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criminality</a:t>
                      </a:r>
                      <a:endParaRPr lang="sk-SK" u="none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noisy</a:t>
                      </a:r>
                      <a:r>
                        <a:rPr lang="sk-SK" u="none" dirty="0" smtClean="0"/>
                        <a:t> </a:t>
                      </a:r>
                      <a:r>
                        <a:rPr lang="sk-SK" u="none" dirty="0" err="1" smtClean="0"/>
                        <a:t>neighbours</a:t>
                      </a:r>
                      <a:endParaRPr lang="sk-SK" u="none" dirty="0" smtClean="0"/>
                    </a:p>
                    <a:p>
                      <a:endParaRPr lang="sk-SK" dirty="0" smtClean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u="sng" baseline="0" dirty="0" err="1" smtClean="0"/>
                        <a:t>Cons</a:t>
                      </a:r>
                      <a:r>
                        <a:rPr lang="sk-SK" u="sng" baseline="0" dirty="0" smtClean="0"/>
                        <a:t> </a:t>
                      </a:r>
                      <a:r>
                        <a:rPr lang="sk-SK" u="sng" baseline="0" dirty="0" err="1" smtClean="0"/>
                        <a:t>of</a:t>
                      </a:r>
                      <a:r>
                        <a:rPr lang="sk-SK" u="sng" baseline="0" dirty="0" smtClean="0"/>
                        <a:t> </a:t>
                      </a:r>
                      <a:r>
                        <a:rPr lang="sk-SK" u="sng" baseline="0" dirty="0" err="1" smtClean="0"/>
                        <a:t>villages</a:t>
                      </a:r>
                      <a:endParaRPr lang="sk-SK" u="sng" baseline="0" dirty="0" smtClean="0"/>
                    </a:p>
                    <a:p>
                      <a:endParaRPr lang="sk-SK" u="sng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baseline="0" dirty="0" smtClean="0"/>
                        <a:t>more </a:t>
                      </a:r>
                      <a:r>
                        <a:rPr lang="sk-SK" u="none" baseline="0" dirty="0" err="1" smtClean="0"/>
                        <a:t>work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around</a:t>
                      </a:r>
                      <a:r>
                        <a:rPr lang="sk-SK" u="none" baseline="0" dirty="0" smtClean="0"/>
                        <a:t> the </a:t>
                      </a:r>
                      <a:r>
                        <a:rPr lang="sk-SK" u="none" baseline="0" dirty="0" err="1" smtClean="0"/>
                        <a:t>house</a:t>
                      </a:r>
                      <a:endParaRPr lang="sk-SK" u="none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baseline="0" dirty="0" err="1" smtClean="0"/>
                        <a:t>fewer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shops</a:t>
                      </a:r>
                      <a:r>
                        <a:rPr lang="sk-SK" u="none" baseline="0" dirty="0" smtClean="0"/>
                        <a:t>, </a:t>
                      </a:r>
                      <a:r>
                        <a:rPr lang="sk-SK" u="none" baseline="0" dirty="0" err="1" smtClean="0"/>
                        <a:t>cultural</a:t>
                      </a:r>
                      <a:r>
                        <a:rPr lang="sk-SK" u="none" baseline="0" dirty="0" smtClean="0"/>
                        <a:t> and </a:t>
                      </a:r>
                      <a:r>
                        <a:rPr lang="sk-SK" u="none" baseline="0" dirty="0" err="1" smtClean="0"/>
                        <a:t>sports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facilities</a:t>
                      </a:r>
                      <a:endParaRPr lang="sk-SK" u="none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people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have</a:t>
                      </a:r>
                      <a:r>
                        <a:rPr lang="sk-SK" u="none" baseline="0" dirty="0" smtClean="0"/>
                        <a:t> to </a:t>
                      </a:r>
                      <a:r>
                        <a:rPr lang="sk-SK" u="none" baseline="0" dirty="0" err="1" smtClean="0"/>
                        <a:t>commute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to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towns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to</a:t>
                      </a:r>
                      <a:r>
                        <a:rPr lang="sk-SK" u="none" baseline="0" dirty="0" smtClean="0"/>
                        <a:t> </a:t>
                      </a:r>
                      <a:r>
                        <a:rPr lang="sk-SK" u="none" baseline="0" dirty="0" err="1" smtClean="0"/>
                        <a:t>work</a:t>
                      </a:r>
                      <a:r>
                        <a:rPr lang="sk-SK" u="none" baseline="0" dirty="0" smtClean="0"/>
                        <a:t>, </a:t>
                      </a:r>
                      <a:r>
                        <a:rPr lang="sk-SK" u="none" baseline="0" dirty="0" err="1" smtClean="0"/>
                        <a:t>school</a:t>
                      </a:r>
                      <a:endParaRPr lang="sk-SK" u="none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sk-SK" u="none" baseline="0" dirty="0" smtClean="0"/>
                        <a:t> more </a:t>
                      </a:r>
                      <a:r>
                        <a:rPr lang="sk-SK" u="none" baseline="0" dirty="0" err="1" smtClean="0"/>
                        <a:t>gossip</a:t>
                      </a:r>
                      <a:r>
                        <a:rPr lang="sk-SK" u="none" baseline="0" dirty="0" smtClean="0"/>
                        <a:t>, nosy </a:t>
                      </a:r>
                      <a:r>
                        <a:rPr lang="sk-SK" u="none" baseline="0" dirty="0" err="1" smtClean="0"/>
                        <a:t>neighbours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err="1" smtClean="0">
                <a:solidFill>
                  <a:srgbClr val="002060"/>
                </a:solidFill>
              </a:rPr>
              <a:t>Young</a:t>
            </a:r>
            <a:r>
              <a:rPr lang="sk-SK" sz="3600" dirty="0" smtClean="0">
                <a:solidFill>
                  <a:srgbClr val="002060"/>
                </a:solidFill>
              </a:rPr>
              <a:t> </a:t>
            </a:r>
            <a:r>
              <a:rPr lang="sk-SK" sz="3600" dirty="0" err="1" smtClean="0">
                <a:solidFill>
                  <a:srgbClr val="002060"/>
                </a:solidFill>
              </a:rPr>
              <a:t>people</a:t>
            </a:r>
            <a:r>
              <a:rPr lang="sk-SK" sz="3600" dirty="0" smtClean="0">
                <a:solidFill>
                  <a:srgbClr val="002060"/>
                </a:solidFill>
              </a:rPr>
              <a:t> and </a:t>
            </a:r>
            <a:r>
              <a:rPr lang="sk-SK" sz="3600" dirty="0" err="1" smtClean="0">
                <a:solidFill>
                  <a:srgbClr val="002060"/>
                </a:solidFill>
              </a:rPr>
              <a:t>housing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err="1" smtClean="0"/>
              <a:t>Young</a:t>
            </a:r>
            <a:r>
              <a:rPr lang="sk-SK" dirty="0" smtClean="0"/>
              <a:t> </a:t>
            </a:r>
            <a:r>
              <a:rPr lang="sk-SK" dirty="0" err="1" smtClean="0"/>
              <a:t>couples</a:t>
            </a:r>
            <a:r>
              <a:rPr lang="sk-SK" dirty="0" smtClean="0"/>
              <a:t>,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marriage</a:t>
            </a:r>
            <a:r>
              <a:rPr lang="sk-SK" dirty="0" smtClean="0"/>
              <a:t>,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parents</a:t>
            </a:r>
            <a:endParaRPr lang="sk-SK" dirty="0" smtClean="0"/>
          </a:p>
          <a:p>
            <a:r>
              <a:rPr lang="sk-SK" dirty="0" smtClean="0"/>
              <a:t>Or rent a </a:t>
            </a:r>
            <a:r>
              <a:rPr lang="sk-SK" dirty="0" err="1" smtClean="0"/>
              <a:t>flat</a:t>
            </a:r>
            <a:endParaRPr lang="sk-SK" dirty="0" smtClean="0"/>
          </a:p>
          <a:p>
            <a:r>
              <a:rPr lang="sk-SK" dirty="0" err="1" smtClean="0"/>
              <a:t>Buy</a:t>
            </a:r>
            <a:r>
              <a:rPr lang="sk-SK" dirty="0" smtClean="0"/>
              <a:t> a </a:t>
            </a:r>
            <a:r>
              <a:rPr lang="sk-SK" dirty="0" err="1" smtClean="0"/>
              <a:t>flat</a:t>
            </a:r>
            <a:r>
              <a:rPr lang="sk-SK" dirty="0" smtClean="0"/>
              <a:t> or a </a:t>
            </a:r>
            <a:r>
              <a:rPr lang="sk-SK" dirty="0" err="1" smtClean="0"/>
              <a:t>house</a:t>
            </a:r>
            <a:r>
              <a:rPr lang="sk-SK" dirty="0" smtClean="0"/>
              <a:t> and </a:t>
            </a:r>
            <a:r>
              <a:rPr lang="sk-SK" dirty="0" err="1" smtClean="0"/>
              <a:t>live</a:t>
            </a:r>
            <a:r>
              <a:rPr lang="sk-SK" dirty="0" smtClean="0"/>
              <a:t> on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own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WHAT TO DO IF THEY DON´T HAVE ENOUGH MONEY?</a:t>
            </a:r>
          </a:p>
          <a:p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take</a:t>
            </a:r>
            <a:r>
              <a:rPr lang="sk-SK" dirty="0" smtClean="0"/>
              <a:t> </a:t>
            </a:r>
            <a:r>
              <a:rPr lang="sk-SK" dirty="0" err="1" smtClean="0"/>
              <a:t>out</a:t>
            </a:r>
            <a:r>
              <a:rPr lang="sk-SK" dirty="0" smtClean="0"/>
              <a:t> a</a:t>
            </a:r>
            <a:r>
              <a:rPr lang="en-US" dirty="0" smtClean="0"/>
              <a:t> </a:t>
            </a:r>
            <a:r>
              <a:rPr lang="en-US" b="1" dirty="0" smtClean="0"/>
              <a:t>loan </a:t>
            </a:r>
            <a:r>
              <a:rPr lang="sk-SK" dirty="0" err="1" smtClean="0"/>
              <a:t>from</a:t>
            </a:r>
            <a:r>
              <a:rPr lang="sk-SK" dirty="0" smtClean="0"/>
              <a:t> the bank </a:t>
            </a:r>
            <a:r>
              <a:rPr lang="en-US" dirty="0" smtClean="0"/>
              <a:t>called </a:t>
            </a:r>
            <a:r>
              <a:rPr lang="en-US" dirty="0" smtClean="0"/>
              <a:t>a </a:t>
            </a:r>
            <a:r>
              <a:rPr lang="en-US" b="1" dirty="0" smtClean="0"/>
              <a:t>mortgage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solidFill>
                  <a:srgbClr val="002060"/>
                </a:solidFill>
              </a:rPr>
              <a:t>Kitchen</a:t>
            </a:r>
            <a:endParaRPr lang="sk-SK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571768" cy="19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3171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286124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2793203" cy="20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428868"/>
            <a:ext cx="2228855" cy="16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407194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1875750"/>
            <a:ext cx="1214446" cy="11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210</TotalTime>
  <Words>442</Words>
  <Application>Microsoft Office PowerPoint</Application>
  <PresentationFormat>Prezentácia na obrazovke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Občiansky</vt:lpstr>
      <vt:lpstr>Snímka 1</vt:lpstr>
      <vt:lpstr>       East, west home is best </vt:lpstr>
      <vt:lpstr>People can live at different places</vt:lpstr>
      <vt:lpstr>The main types of houses in England are:</vt:lpstr>
      <vt:lpstr>Housing in Britain</vt:lpstr>
      <vt:lpstr>A typical British house</vt:lpstr>
      <vt:lpstr>Town or village?</vt:lpstr>
      <vt:lpstr>Young people and housing</vt:lpstr>
      <vt:lpstr>Kitchen</vt:lpstr>
      <vt:lpstr>          Living room</vt:lpstr>
      <vt:lpstr>Bedroom </vt:lpstr>
      <vt:lpstr>Bathroom</vt:lpstr>
      <vt:lpstr>Answer the 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badova</dc:creator>
  <cp:lastModifiedBy>badova</cp:lastModifiedBy>
  <cp:revision>26</cp:revision>
  <dcterms:created xsi:type="dcterms:W3CDTF">2011-10-13T12:00:16Z</dcterms:created>
  <dcterms:modified xsi:type="dcterms:W3CDTF">2012-10-19T16:27:23Z</dcterms:modified>
</cp:coreProperties>
</file>