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2EF99F-E709-42BF-9E0D-5B91E5B484FA}" type="datetimeFigureOut">
              <a:rPr lang="sk-SK" smtClean="0"/>
              <a:pPr/>
              <a:t>11. 10. 2011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F199FB-B0CE-4495-AF71-0330297D0CA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EF99F-E709-42BF-9E0D-5B91E5B484FA}" type="datetimeFigureOut">
              <a:rPr lang="sk-SK" smtClean="0"/>
              <a:pPr/>
              <a:t>11. 10. 2011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F199FB-B0CE-4495-AF71-0330297D0CA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EF99F-E709-42BF-9E0D-5B91E5B484FA}" type="datetimeFigureOut">
              <a:rPr lang="sk-SK" smtClean="0"/>
              <a:pPr/>
              <a:t>11. 10. 2011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F199FB-B0CE-4495-AF71-0330297D0CA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EF99F-E709-42BF-9E0D-5B91E5B484FA}" type="datetimeFigureOut">
              <a:rPr lang="sk-SK" smtClean="0"/>
              <a:pPr/>
              <a:t>11. 10. 2011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F199FB-B0CE-4495-AF71-0330297D0CA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EF99F-E709-42BF-9E0D-5B91E5B484FA}" type="datetimeFigureOut">
              <a:rPr lang="sk-SK" smtClean="0"/>
              <a:pPr/>
              <a:t>11. 10. 2011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F199FB-B0CE-4495-AF71-0330297D0CA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EF99F-E709-42BF-9E0D-5B91E5B484FA}" type="datetimeFigureOut">
              <a:rPr lang="sk-SK" smtClean="0"/>
              <a:pPr/>
              <a:t>11. 10. 2011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F199FB-B0CE-4495-AF71-0330297D0CA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EF99F-E709-42BF-9E0D-5B91E5B484FA}" type="datetimeFigureOut">
              <a:rPr lang="sk-SK" smtClean="0"/>
              <a:pPr/>
              <a:t>11. 10. 2011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F199FB-B0CE-4495-AF71-0330297D0CA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EF99F-E709-42BF-9E0D-5B91E5B484FA}" type="datetimeFigureOut">
              <a:rPr lang="sk-SK" smtClean="0"/>
              <a:pPr/>
              <a:t>11. 10. 2011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F199FB-B0CE-4495-AF71-0330297D0CA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EF99F-E709-42BF-9E0D-5B91E5B484FA}" type="datetimeFigureOut">
              <a:rPr lang="sk-SK" smtClean="0"/>
              <a:pPr/>
              <a:t>11. 10. 2011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F199FB-B0CE-4495-AF71-0330297D0CA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D2EF99F-E709-42BF-9E0D-5B91E5B484FA}" type="datetimeFigureOut">
              <a:rPr lang="sk-SK" smtClean="0"/>
              <a:pPr/>
              <a:t>11. 10. 2011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F199FB-B0CE-4495-AF71-0330297D0CA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2EF99F-E709-42BF-9E0D-5B91E5B484FA}" type="datetimeFigureOut">
              <a:rPr lang="sk-SK" smtClean="0"/>
              <a:pPr/>
              <a:t>11. 10. 2011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F199FB-B0CE-4495-AF71-0330297D0CA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D2EF99F-E709-42BF-9E0D-5B91E5B484FA}" type="datetimeFigureOut">
              <a:rPr lang="sk-SK" smtClean="0"/>
              <a:pPr/>
              <a:t>11. 10. 2011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FF199FB-B0CE-4495-AF71-0330297D0CA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en.wikipedia.org/wiki/Political_activis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Irish_people" TargetMode="External"/><Relationship Id="rId5" Type="http://schemas.openxmlformats.org/officeDocument/2006/relationships/hyperlink" Target="http://en.wikipedia.org/wiki/Nobel_Peace_Prize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57224" y="2571744"/>
            <a:ext cx="7315224" cy="101061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sk-SK" dirty="0" err="1" smtClean="0">
                <a:solidFill>
                  <a:schemeClr val="tx2">
                    <a:lumMod val="75000"/>
                  </a:schemeClr>
                </a:solidFill>
              </a:rPr>
              <a:t>Examples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sk-SK" dirty="0" err="1" smtClean="0">
                <a:solidFill>
                  <a:schemeClr val="tx2">
                    <a:lumMod val="75000"/>
                  </a:schemeClr>
                </a:solidFill>
              </a:rPr>
              <a:t>ideals</a:t>
            </a:r>
            <a:endParaRPr lang="sk-SK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ROLE MODEL  - </a:t>
            </a:r>
            <a:r>
              <a:rPr lang="sk-SK" dirty="0" err="1" smtClean="0"/>
              <a:t>is</a:t>
            </a:r>
            <a:r>
              <a:rPr lang="sk-SK" dirty="0" smtClean="0"/>
              <a:t> a </a:t>
            </a:r>
            <a:r>
              <a:rPr lang="sk-SK" dirty="0" err="1" smtClean="0"/>
              <a:t>good</a:t>
            </a:r>
            <a:r>
              <a:rPr lang="sk-SK" dirty="0" smtClean="0"/>
              <a:t> </a:t>
            </a:r>
            <a:r>
              <a:rPr lang="sk-SK" dirty="0" err="1" smtClean="0"/>
              <a:t>example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us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a</a:t>
            </a:r>
            <a:r>
              <a:rPr lang="sk-SK" dirty="0" smtClean="0"/>
              <a:t> </a:t>
            </a:r>
            <a:r>
              <a:rPr lang="sk-SK" dirty="0" err="1" smtClean="0"/>
              <a:t>positive</a:t>
            </a:r>
            <a:r>
              <a:rPr lang="sk-SK" dirty="0" smtClean="0"/>
              <a:t>, </a:t>
            </a:r>
            <a:r>
              <a:rPr lang="sk-SK" dirty="0" err="1" smtClean="0"/>
              <a:t>good</a:t>
            </a:r>
            <a:r>
              <a:rPr lang="sk-SK" dirty="0" smtClean="0"/>
              <a:t> </a:t>
            </a:r>
            <a:r>
              <a:rPr lang="sk-SK" dirty="0" err="1" smtClean="0"/>
              <a:t>behaviour</a:t>
            </a:r>
            <a:r>
              <a:rPr lang="sk-SK" dirty="0" smtClean="0"/>
              <a:t>, </a:t>
            </a:r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can</a:t>
            </a:r>
            <a:r>
              <a:rPr lang="sk-SK" dirty="0" smtClean="0"/>
              <a:t> </a:t>
            </a:r>
            <a:r>
              <a:rPr lang="sk-SK" dirty="0" err="1" smtClean="0"/>
              <a:t>find</a:t>
            </a:r>
            <a:r>
              <a:rPr lang="sk-SK" dirty="0" smtClean="0"/>
              <a:t> RM </a:t>
            </a:r>
            <a:r>
              <a:rPr lang="sk-SK" dirty="0" err="1" smtClean="0"/>
              <a:t>among</a:t>
            </a:r>
            <a:r>
              <a:rPr lang="sk-SK" dirty="0" smtClean="0"/>
              <a:t> </a:t>
            </a:r>
            <a:r>
              <a:rPr lang="sk-SK" dirty="0" err="1" smtClean="0"/>
              <a:t>relatives</a:t>
            </a:r>
            <a:r>
              <a:rPr lang="sk-SK" dirty="0" smtClean="0"/>
              <a:t>, </a:t>
            </a:r>
            <a:r>
              <a:rPr lang="sk-SK" dirty="0" err="1" smtClean="0"/>
              <a:t>famous</a:t>
            </a:r>
            <a:r>
              <a:rPr lang="sk-SK" dirty="0" smtClean="0"/>
              <a:t> </a:t>
            </a:r>
            <a:r>
              <a:rPr lang="sk-SK" dirty="0" err="1" smtClean="0"/>
              <a:t>people</a:t>
            </a:r>
            <a:endParaRPr lang="sk-SK" dirty="0" smtClean="0">
              <a:solidFill>
                <a:srgbClr val="FF0000"/>
              </a:solidFill>
            </a:endParaRPr>
          </a:p>
          <a:p>
            <a:r>
              <a:rPr lang="sk-SK" i="1" u="sng" dirty="0" err="1" smtClean="0"/>
              <a:t>Who</a:t>
            </a:r>
            <a:r>
              <a:rPr lang="sk-SK" i="1" u="sng" dirty="0" smtClean="0"/>
              <a:t> </a:t>
            </a:r>
            <a:r>
              <a:rPr lang="sk-SK" i="1" u="sng" dirty="0" err="1" smtClean="0"/>
              <a:t>is</a:t>
            </a:r>
            <a:r>
              <a:rPr lang="sk-SK" i="1" u="sng" dirty="0" smtClean="0"/>
              <a:t> a </a:t>
            </a:r>
            <a:r>
              <a:rPr lang="sk-SK" i="1" u="sng" dirty="0" err="1" smtClean="0"/>
              <a:t>your</a:t>
            </a:r>
            <a:r>
              <a:rPr lang="sk-SK" i="1" u="sng" dirty="0" smtClean="0"/>
              <a:t> role model ?</a:t>
            </a:r>
          </a:p>
          <a:p>
            <a:endParaRPr lang="sk-SK" dirty="0" smtClean="0"/>
          </a:p>
          <a:p>
            <a:r>
              <a:rPr lang="sk-SK" dirty="0" smtClean="0">
                <a:solidFill>
                  <a:srgbClr val="FF0000"/>
                </a:solidFill>
              </a:rPr>
              <a:t>Idol - </a:t>
            </a:r>
            <a:r>
              <a:rPr lang="sk-SK" dirty="0" err="1" smtClean="0"/>
              <a:t>is</a:t>
            </a:r>
            <a:r>
              <a:rPr lang="sk-SK" dirty="0" smtClean="0"/>
              <a:t> a person </a:t>
            </a:r>
            <a:r>
              <a:rPr lang="sk-SK" dirty="0" err="1" smtClean="0"/>
              <a:t>that</a:t>
            </a:r>
            <a:r>
              <a:rPr lang="sk-SK" dirty="0" smtClean="0"/>
              <a:t> </a:t>
            </a:r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idolize</a:t>
            </a:r>
            <a:r>
              <a:rPr lang="sk-SK" dirty="0" smtClean="0"/>
              <a:t> and </a:t>
            </a:r>
            <a:r>
              <a:rPr lang="sk-SK" dirty="0" err="1" smtClean="0"/>
              <a:t>try</a:t>
            </a:r>
            <a:r>
              <a:rPr lang="sk-SK" dirty="0" smtClean="0"/>
              <a:t> to </a:t>
            </a:r>
            <a:r>
              <a:rPr lang="sk-SK" dirty="0" err="1" smtClean="0"/>
              <a:t>imitate</a:t>
            </a:r>
            <a:r>
              <a:rPr lang="sk-SK" dirty="0" smtClean="0"/>
              <a:t>, </a:t>
            </a:r>
            <a:r>
              <a:rPr lang="sk-SK" dirty="0" err="1" smtClean="0"/>
              <a:t>idols</a:t>
            </a:r>
            <a:r>
              <a:rPr lang="sk-SK" dirty="0" smtClean="0"/>
              <a:t> </a:t>
            </a:r>
            <a:r>
              <a:rPr lang="sk-SK" dirty="0" err="1" smtClean="0"/>
              <a:t>can</a:t>
            </a:r>
            <a:r>
              <a:rPr lang="sk-SK" dirty="0" smtClean="0"/>
              <a:t> </a:t>
            </a:r>
            <a:r>
              <a:rPr lang="sk-SK" dirty="0" err="1" smtClean="0"/>
              <a:t>also</a:t>
            </a:r>
            <a:r>
              <a:rPr lang="sk-SK" dirty="0" smtClean="0"/>
              <a:t> </a:t>
            </a:r>
            <a:r>
              <a:rPr lang="sk-SK" dirty="0" err="1" smtClean="0"/>
              <a:t>be</a:t>
            </a:r>
            <a:r>
              <a:rPr lang="sk-SK" dirty="0" smtClean="0"/>
              <a:t> </a:t>
            </a:r>
            <a:r>
              <a:rPr lang="sk-SK" dirty="0" err="1" smtClean="0"/>
              <a:t>negative</a:t>
            </a:r>
            <a:r>
              <a:rPr lang="sk-SK" dirty="0" smtClean="0"/>
              <a:t> </a:t>
            </a:r>
            <a:r>
              <a:rPr lang="sk-SK" dirty="0" err="1" smtClean="0"/>
              <a:t>examples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people</a:t>
            </a:r>
            <a:r>
              <a:rPr lang="sk-SK" dirty="0" smtClean="0"/>
              <a:t>  - </a:t>
            </a:r>
            <a:r>
              <a:rPr lang="sk-SK" dirty="0" err="1" smtClean="0"/>
              <a:t>they</a:t>
            </a:r>
            <a:r>
              <a:rPr lang="sk-SK" dirty="0" smtClean="0"/>
              <a:t> </a:t>
            </a:r>
            <a:r>
              <a:rPr lang="sk-SK" dirty="0" err="1" smtClean="0"/>
              <a:t>imitate</a:t>
            </a:r>
            <a:r>
              <a:rPr lang="sk-SK" dirty="0" smtClean="0"/>
              <a:t> </a:t>
            </a:r>
            <a:r>
              <a:rPr lang="sk-SK" dirty="0" err="1" smtClean="0"/>
              <a:t>them</a:t>
            </a:r>
            <a:r>
              <a:rPr lang="sk-SK" dirty="0" smtClean="0"/>
              <a:t> in </a:t>
            </a:r>
            <a:r>
              <a:rPr lang="sk-SK" dirty="0" err="1" smtClean="0"/>
              <a:t>behaviour</a:t>
            </a:r>
            <a:r>
              <a:rPr lang="sk-SK" dirty="0" smtClean="0"/>
              <a:t> or </a:t>
            </a:r>
            <a:r>
              <a:rPr lang="sk-SK" dirty="0" err="1" smtClean="0"/>
              <a:t>clothing</a:t>
            </a:r>
            <a:r>
              <a:rPr lang="sk-SK" dirty="0" smtClean="0"/>
              <a:t> ( </a:t>
            </a:r>
            <a:r>
              <a:rPr lang="sk-SK" dirty="0" err="1" smtClean="0"/>
              <a:t>admire</a:t>
            </a:r>
            <a:r>
              <a:rPr lang="sk-SK" dirty="0" smtClean="0"/>
              <a:t>/</a:t>
            </a:r>
            <a:r>
              <a:rPr lang="sk-SK" dirty="0" err="1" smtClean="0"/>
              <a:t>adore</a:t>
            </a:r>
            <a:r>
              <a:rPr lang="sk-SK" dirty="0" smtClean="0"/>
              <a:t>)</a:t>
            </a:r>
          </a:p>
          <a:p>
            <a:r>
              <a:rPr lang="sk-SK" i="1" u="sng" dirty="0" err="1" smtClean="0"/>
              <a:t>Have</a:t>
            </a:r>
            <a:r>
              <a:rPr lang="sk-SK" i="1" u="sng" dirty="0" smtClean="0"/>
              <a:t> </a:t>
            </a:r>
            <a:r>
              <a:rPr lang="sk-SK" i="1" u="sng" dirty="0" err="1" smtClean="0"/>
              <a:t>you</a:t>
            </a:r>
            <a:r>
              <a:rPr lang="sk-SK" i="1" u="sng" dirty="0" smtClean="0"/>
              <a:t> </a:t>
            </a:r>
            <a:r>
              <a:rPr lang="sk-SK" i="1" u="sng" dirty="0" err="1" smtClean="0"/>
              <a:t>ever</a:t>
            </a:r>
            <a:r>
              <a:rPr lang="sk-SK" i="1" u="sng" dirty="0" smtClean="0"/>
              <a:t> had </a:t>
            </a:r>
            <a:r>
              <a:rPr lang="sk-SK" i="1" u="sng" dirty="0" err="1" smtClean="0"/>
              <a:t>any</a:t>
            </a:r>
            <a:r>
              <a:rPr lang="sk-SK" i="1" u="sng" dirty="0" smtClean="0"/>
              <a:t> idol?</a:t>
            </a:r>
            <a:endParaRPr lang="sk-SK" i="1" u="sng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err="1" smtClean="0"/>
              <a:t>We</a:t>
            </a:r>
            <a:r>
              <a:rPr lang="sk-SK" sz="2400" dirty="0" smtClean="0"/>
              <a:t> </a:t>
            </a:r>
            <a:r>
              <a:rPr lang="sk-SK" sz="2400" dirty="0" err="1" smtClean="0"/>
              <a:t>should</a:t>
            </a:r>
            <a:r>
              <a:rPr lang="sk-SK" sz="2400" dirty="0" smtClean="0"/>
              <a:t> </a:t>
            </a:r>
            <a:r>
              <a:rPr lang="sk-SK" sz="2400" dirty="0" err="1" smtClean="0"/>
              <a:t>distinquish</a:t>
            </a:r>
            <a:r>
              <a:rPr lang="sk-SK" sz="2400" dirty="0" smtClean="0"/>
              <a:t> </a:t>
            </a:r>
            <a:r>
              <a:rPr lang="sk-SK" sz="2400" dirty="0" err="1" smtClean="0"/>
              <a:t>between</a:t>
            </a:r>
            <a:r>
              <a:rPr lang="sk-SK" sz="2400" dirty="0" smtClean="0"/>
              <a:t>: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Literary</a:t>
            </a:r>
            <a:r>
              <a:rPr lang="sk-SK" dirty="0" smtClean="0"/>
              <a:t> or film </a:t>
            </a:r>
            <a:r>
              <a:rPr lang="sk-SK" dirty="0" err="1" smtClean="0"/>
              <a:t>heroes</a:t>
            </a:r>
            <a:endParaRPr lang="sk-S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1896717" cy="238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3071802" y="2143116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 </a:t>
            </a:r>
            <a:r>
              <a:rPr lang="sk-SK" dirty="0" err="1" smtClean="0"/>
              <a:t>young</a:t>
            </a:r>
            <a:r>
              <a:rPr lang="sk-SK" dirty="0" smtClean="0"/>
              <a:t> </a:t>
            </a:r>
            <a:r>
              <a:rPr lang="sk-SK" dirty="0" err="1" smtClean="0"/>
              <a:t>wizard</a:t>
            </a:r>
            <a:r>
              <a:rPr lang="sk-SK" dirty="0" smtClean="0"/>
              <a:t>, </a:t>
            </a:r>
            <a:r>
              <a:rPr lang="sk-SK" dirty="0" err="1" smtClean="0"/>
              <a:t>trying</a:t>
            </a:r>
            <a:r>
              <a:rPr lang="sk-SK" dirty="0" smtClean="0"/>
              <a:t> to </a:t>
            </a:r>
            <a:r>
              <a:rPr lang="sk-SK" dirty="0" err="1" smtClean="0"/>
              <a:t>overcome</a:t>
            </a:r>
            <a:r>
              <a:rPr lang="sk-SK" dirty="0" smtClean="0"/>
              <a:t> the </a:t>
            </a:r>
            <a:r>
              <a:rPr lang="sk-SK" dirty="0" err="1" smtClean="0"/>
              <a:t>evil</a:t>
            </a:r>
            <a:r>
              <a:rPr lang="sk-SK" dirty="0" smtClean="0"/>
              <a:t> </a:t>
            </a:r>
            <a:r>
              <a:rPr lang="sk-SK" dirty="0" err="1" smtClean="0"/>
              <a:t>wizard</a:t>
            </a:r>
            <a:r>
              <a:rPr lang="sk-SK" dirty="0" smtClean="0"/>
              <a:t> Lord </a:t>
            </a:r>
            <a:r>
              <a:rPr lang="sk-SK" dirty="0" err="1" smtClean="0"/>
              <a:t>Voldemort</a:t>
            </a:r>
            <a:endParaRPr lang="sk-SK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771904"/>
            <a:ext cx="1769541" cy="237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BlokTextu 7"/>
          <p:cNvSpPr txBox="1"/>
          <p:nvPr/>
        </p:nvSpPr>
        <p:spPr>
          <a:xfrm>
            <a:off x="3571868" y="3000372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An</a:t>
            </a:r>
            <a:r>
              <a:rPr lang="sk-SK" dirty="0" smtClean="0"/>
              <a:t> </a:t>
            </a:r>
            <a:r>
              <a:rPr lang="sk-SK" dirty="0" err="1" smtClean="0"/>
              <a:t>English</a:t>
            </a:r>
            <a:r>
              <a:rPr lang="sk-SK" dirty="0" smtClean="0"/>
              <a:t> </a:t>
            </a:r>
            <a:r>
              <a:rPr lang="sk-SK" dirty="0" err="1" smtClean="0"/>
              <a:t>outlaw</a:t>
            </a:r>
            <a:r>
              <a:rPr lang="sk-SK" dirty="0" smtClean="0"/>
              <a:t> - </a:t>
            </a:r>
            <a:r>
              <a:rPr lang="sk-SK" dirty="0" err="1" smtClean="0"/>
              <a:t>robber</a:t>
            </a:r>
            <a:r>
              <a:rPr lang="sk-SK" dirty="0" smtClean="0"/>
              <a:t> </a:t>
            </a:r>
            <a:r>
              <a:rPr lang="sk-SK" dirty="0" err="1" smtClean="0"/>
              <a:t>who</a:t>
            </a:r>
            <a:r>
              <a:rPr lang="sk-SK" dirty="0" smtClean="0"/>
              <a:t> </a:t>
            </a:r>
            <a:r>
              <a:rPr lang="sk-SK" dirty="0" err="1" smtClean="0"/>
              <a:t>robbed</a:t>
            </a:r>
            <a:r>
              <a:rPr lang="sk-SK" dirty="0" smtClean="0"/>
              <a:t> </a:t>
            </a:r>
            <a:r>
              <a:rPr lang="sk-SK" dirty="0" err="1" smtClean="0"/>
              <a:t>from</a:t>
            </a:r>
            <a:r>
              <a:rPr lang="sk-SK" dirty="0" smtClean="0"/>
              <a:t> the </a:t>
            </a:r>
            <a:r>
              <a:rPr lang="sk-SK" dirty="0" err="1" smtClean="0"/>
              <a:t>rich</a:t>
            </a:r>
            <a:r>
              <a:rPr lang="sk-SK" dirty="0" smtClean="0"/>
              <a:t> and </a:t>
            </a:r>
            <a:r>
              <a:rPr lang="sk-SK" dirty="0" err="1" smtClean="0"/>
              <a:t>gave</a:t>
            </a:r>
            <a:r>
              <a:rPr lang="sk-SK" dirty="0" smtClean="0"/>
              <a:t> to the poor</a:t>
            </a:r>
            <a:endParaRPr lang="sk-SK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882236"/>
            <a:ext cx="1785934" cy="226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BlokTextu 9"/>
          <p:cNvSpPr txBox="1"/>
          <p:nvPr/>
        </p:nvSpPr>
        <p:spPr>
          <a:xfrm>
            <a:off x="3428992" y="1214422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err="1" smtClean="0"/>
              <a:t>People</a:t>
            </a:r>
            <a:r>
              <a:rPr lang="sk-SK" sz="2400" dirty="0" smtClean="0"/>
              <a:t> </a:t>
            </a:r>
            <a:r>
              <a:rPr lang="sk-SK" sz="2400" dirty="0" err="1" smtClean="0"/>
              <a:t>with</a:t>
            </a:r>
            <a:r>
              <a:rPr lang="sk-SK" sz="2400" dirty="0" smtClean="0"/>
              <a:t> </a:t>
            </a:r>
            <a:r>
              <a:rPr lang="sk-SK" sz="2400" dirty="0" err="1" smtClean="0"/>
              <a:t>high</a:t>
            </a:r>
            <a:r>
              <a:rPr lang="sk-SK" sz="2400" dirty="0" smtClean="0"/>
              <a:t> </a:t>
            </a:r>
            <a:r>
              <a:rPr lang="sk-SK" sz="2400" dirty="0" err="1" smtClean="0"/>
              <a:t>moral</a:t>
            </a:r>
            <a:r>
              <a:rPr lang="sk-SK" sz="2400" dirty="0" smtClean="0"/>
              <a:t> </a:t>
            </a:r>
            <a:r>
              <a:rPr lang="sk-SK" sz="2400" dirty="0" err="1" smtClean="0"/>
              <a:t>standarts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People</a:t>
            </a:r>
            <a:r>
              <a:rPr lang="sk-SK" dirty="0" smtClean="0"/>
              <a:t> </a:t>
            </a:r>
            <a:r>
              <a:rPr lang="sk-SK" dirty="0" err="1" smtClean="0"/>
              <a:t>who</a:t>
            </a:r>
            <a:r>
              <a:rPr lang="sk-SK" dirty="0" smtClean="0"/>
              <a:t> </a:t>
            </a:r>
            <a:r>
              <a:rPr lang="sk-SK" dirty="0" err="1" smtClean="0"/>
              <a:t>try</a:t>
            </a:r>
            <a:r>
              <a:rPr lang="sk-SK" dirty="0" smtClean="0"/>
              <a:t> to </a:t>
            </a:r>
            <a:r>
              <a:rPr lang="sk-SK" dirty="0" err="1" smtClean="0"/>
              <a:t>help</a:t>
            </a:r>
            <a:r>
              <a:rPr lang="sk-SK" dirty="0" smtClean="0"/>
              <a:t> </a:t>
            </a:r>
            <a:r>
              <a:rPr lang="sk-SK" dirty="0" err="1" smtClean="0"/>
              <a:t>other</a:t>
            </a:r>
            <a:r>
              <a:rPr lang="sk-SK" dirty="0" smtClean="0"/>
              <a:t> </a:t>
            </a:r>
            <a:r>
              <a:rPr lang="sk-SK" dirty="0" err="1" smtClean="0"/>
              <a:t>people</a:t>
            </a:r>
            <a:r>
              <a:rPr lang="sk-SK" dirty="0" smtClean="0"/>
              <a:t> and </a:t>
            </a:r>
            <a:r>
              <a:rPr lang="sk-SK" dirty="0" err="1" smtClean="0"/>
              <a:t>rescue</a:t>
            </a:r>
            <a:r>
              <a:rPr lang="sk-SK" dirty="0" smtClean="0"/>
              <a:t> </a:t>
            </a:r>
            <a:r>
              <a:rPr lang="sk-SK" dirty="0" err="1" smtClean="0"/>
              <a:t>their</a:t>
            </a:r>
            <a:r>
              <a:rPr lang="sk-SK" dirty="0" smtClean="0"/>
              <a:t> </a:t>
            </a:r>
            <a:r>
              <a:rPr lang="sk-SK" dirty="0" err="1" smtClean="0"/>
              <a:t>lives</a:t>
            </a:r>
            <a:r>
              <a:rPr lang="sk-SK" dirty="0" smtClean="0"/>
              <a:t> to </a:t>
            </a:r>
            <a:r>
              <a:rPr lang="sk-SK" dirty="0" err="1" smtClean="0"/>
              <a:t>save</a:t>
            </a:r>
            <a:r>
              <a:rPr lang="sk-SK" dirty="0" smtClean="0"/>
              <a:t> </a:t>
            </a:r>
            <a:r>
              <a:rPr lang="sk-SK" dirty="0" err="1" smtClean="0"/>
              <a:t>others</a:t>
            </a:r>
            <a:endParaRPr lang="sk-SK" dirty="0" smtClean="0"/>
          </a:p>
          <a:p>
            <a:r>
              <a:rPr lang="sk-SK" dirty="0" smtClean="0"/>
              <a:t>or </a:t>
            </a:r>
            <a:r>
              <a:rPr lang="sk-SK" dirty="0" err="1" smtClean="0"/>
              <a:t>help</a:t>
            </a:r>
            <a:r>
              <a:rPr lang="sk-SK" dirty="0" smtClean="0"/>
              <a:t> the </a:t>
            </a:r>
            <a:r>
              <a:rPr lang="sk-SK" dirty="0" err="1" smtClean="0"/>
              <a:t>victims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natural</a:t>
            </a:r>
            <a:r>
              <a:rPr lang="sk-SK" dirty="0" smtClean="0"/>
              <a:t> </a:t>
            </a:r>
          </a:p>
          <a:p>
            <a:pPr>
              <a:buNone/>
            </a:pPr>
            <a:r>
              <a:rPr lang="sk-SK" dirty="0" smtClean="0"/>
              <a:t>  </a:t>
            </a:r>
            <a:r>
              <a:rPr lang="sk-SK" dirty="0" err="1" smtClean="0"/>
              <a:t>disasters</a:t>
            </a:r>
            <a:r>
              <a:rPr lang="sk-SK" dirty="0" smtClean="0"/>
              <a:t> </a:t>
            </a:r>
            <a:r>
              <a:rPr lang="sk-SK" dirty="0" err="1" smtClean="0"/>
              <a:t>such</a:t>
            </a:r>
            <a:r>
              <a:rPr lang="sk-SK" dirty="0" smtClean="0"/>
              <a:t> </a:t>
            </a:r>
            <a:r>
              <a:rPr lang="sk-SK" dirty="0" err="1" smtClean="0"/>
              <a:t>as</a:t>
            </a:r>
            <a:r>
              <a:rPr lang="sk-SK" dirty="0" smtClean="0"/>
              <a:t> ........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Everyday</a:t>
            </a:r>
            <a:r>
              <a:rPr lang="sk-SK" dirty="0" smtClean="0"/>
              <a:t> </a:t>
            </a:r>
            <a:r>
              <a:rPr lang="sk-SK" dirty="0" err="1" smtClean="0"/>
              <a:t>heroes</a:t>
            </a:r>
            <a:endParaRPr lang="sk-S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357562"/>
            <a:ext cx="299656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214818"/>
            <a:ext cx="1785912" cy="238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1817" y="2714620"/>
            <a:ext cx="2870475" cy="190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214818"/>
            <a:ext cx="1504950" cy="230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4841075"/>
            <a:ext cx="2500320" cy="201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BlokTextu 9"/>
          <p:cNvSpPr txBox="1"/>
          <p:nvPr/>
        </p:nvSpPr>
        <p:spPr>
          <a:xfrm>
            <a:off x="714348" y="557214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Policemen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3714744" y="392906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lifeguards</a:t>
            </a:r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6786578" y="228599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firefighters</a:t>
            </a:r>
            <a:endParaRPr lang="sk-SK" dirty="0"/>
          </a:p>
        </p:txBody>
      </p:sp>
      <p:sp>
        <p:nvSpPr>
          <p:cNvPr id="15" name="BlokTextu 14"/>
          <p:cNvSpPr txBox="1"/>
          <p:nvPr/>
        </p:nvSpPr>
        <p:spPr>
          <a:xfrm>
            <a:off x="5072066" y="635795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doctors</a:t>
            </a:r>
            <a:endParaRPr lang="sk-SK" dirty="0"/>
          </a:p>
        </p:txBody>
      </p:sp>
      <p:sp>
        <p:nvSpPr>
          <p:cNvPr id="16" name="BlokTextu 15"/>
          <p:cNvSpPr txBox="1"/>
          <p:nvPr/>
        </p:nvSpPr>
        <p:spPr>
          <a:xfrm>
            <a:off x="7286612" y="628652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>
                <a:solidFill>
                  <a:schemeClr val="bg1"/>
                </a:solidFill>
              </a:rPr>
              <a:t>soldiers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1. Are </a:t>
            </a:r>
            <a:r>
              <a:rPr lang="sk-SK" dirty="0" err="1" smtClean="0"/>
              <a:t>all</a:t>
            </a:r>
            <a:r>
              <a:rPr lang="sk-SK" dirty="0" smtClean="0"/>
              <a:t> </a:t>
            </a:r>
            <a:r>
              <a:rPr lang="sk-SK" dirty="0" err="1" smtClean="0"/>
              <a:t>people</a:t>
            </a:r>
            <a:r>
              <a:rPr lang="sk-SK" dirty="0" smtClean="0"/>
              <a:t> the </a:t>
            </a:r>
            <a:r>
              <a:rPr lang="sk-SK" dirty="0" err="1" smtClean="0"/>
              <a:t>same</a:t>
            </a:r>
            <a:r>
              <a:rPr lang="sk-SK" dirty="0" smtClean="0"/>
              <a:t>?</a:t>
            </a:r>
          </a:p>
          <a:p>
            <a:pPr lvl="0"/>
            <a:r>
              <a:rPr lang="sk-SK" dirty="0" smtClean="0"/>
              <a:t>2. </a:t>
            </a:r>
            <a:r>
              <a:rPr lang="sk-SK" dirty="0" err="1" smtClean="0"/>
              <a:t>Compare</a:t>
            </a:r>
            <a:r>
              <a:rPr lang="sk-SK" dirty="0" smtClean="0"/>
              <a:t> the </a:t>
            </a:r>
            <a:r>
              <a:rPr lang="sk-SK" dirty="0" err="1" smtClean="0"/>
              <a:t>terms</a:t>
            </a:r>
            <a:r>
              <a:rPr lang="sk-SK" dirty="0" smtClean="0"/>
              <a:t> „role model“ and „idol“</a:t>
            </a:r>
          </a:p>
          <a:p>
            <a:pPr lvl="0"/>
            <a:r>
              <a:rPr lang="sk-SK" dirty="0" smtClean="0"/>
              <a:t>3. </a:t>
            </a:r>
            <a:r>
              <a:rPr lang="sk-SK" dirty="0" err="1" smtClean="0"/>
              <a:t>Who</a:t>
            </a:r>
            <a:r>
              <a:rPr lang="sk-SK" dirty="0" smtClean="0"/>
              <a:t> </a:t>
            </a:r>
            <a:r>
              <a:rPr lang="sk-SK" dirty="0" err="1" smtClean="0"/>
              <a:t>influences</a:t>
            </a:r>
            <a:r>
              <a:rPr lang="sk-SK" dirty="0" smtClean="0"/>
              <a:t> </a:t>
            </a:r>
            <a:r>
              <a:rPr lang="sk-SK" dirty="0" err="1" smtClean="0"/>
              <a:t>us</a:t>
            </a:r>
            <a:r>
              <a:rPr lang="sk-SK" dirty="0" smtClean="0"/>
              <a:t> </a:t>
            </a:r>
            <a:r>
              <a:rPr lang="sk-SK" dirty="0" err="1" smtClean="0"/>
              <a:t>during</a:t>
            </a:r>
            <a:r>
              <a:rPr lang="sk-SK" dirty="0" smtClean="0"/>
              <a:t> </a:t>
            </a:r>
            <a:r>
              <a:rPr lang="sk-SK" dirty="0" err="1" smtClean="0"/>
              <a:t>our</a:t>
            </a:r>
            <a:r>
              <a:rPr lang="sk-SK" dirty="0" smtClean="0"/>
              <a:t> </a:t>
            </a:r>
            <a:r>
              <a:rPr lang="sk-SK" dirty="0" err="1" smtClean="0"/>
              <a:t>life</a:t>
            </a:r>
            <a:r>
              <a:rPr lang="sk-SK" dirty="0" smtClean="0"/>
              <a:t>? </a:t>
            </a:r>
          </a:p>
          <a:p>
            <a:pPr lvl="0"/>
            <a:r>
              <a:rPr lang="sk-SK" dirty="0" smtClean="0"/>
              <a:t>4.Teenagers and </a:t>
            </a:r>
            <a:r>
              <a:rPr lang="sk-SK" dirty="0" err="1" smtClean="0"/>
              <a:t>famous</a:t>
            </a:r>
            <a:r>
              <a:rPr lang="sk-SK" dirty="0" smtClean="0"/>
              <a:t> </a:t>
            </a:r>
            <a:r>
              <a:rPr lang="sk-SK" dirty="0" err="1" smtClean="0"/>
              <a:t>people</a:t>
            </a:r>
            <a:endParaRPr lang="sk-SK" dirty="0" smtClean="0"/>
          </a:p>
          <a:p>
            <a:pPr lvl="0"/>
            <a:r>
              <a:rPr lang="sk-SK" dirty="0" smtClean="0"/>
              <a:t>5. </a:t>
            </a:r>
            <a:r>
              <a:rPr lang="sk-SK" dirty="0" err="1" smtClean="0"/>
              <a:t>What</a:t>
            </a:r>
            <a:r>
              <a:rPr lang="sk-SK" dirty="0" smtClean="0"/>
              <a:t> </a:t>
            </a:r>
            <a:r>
              <a:rPr lang="sk-SK" dirty="0" err="1" smtClean="0"/>
              <a:t>influence</a:t>
            </a:r>
            <a:r>
              <a:rPr lang="sk-SK" dirty="0" smtClean="0"/>
              <a:t> do </a:t>
            </a:r>
            <a:r>
              <a:rPr lang="sk-SK" dirty="0" err="1" smtClean="0"/>
              <a:t>celebrities</a:t>
            </a:r>
            <a:r>
              <a:rPr lang="sk-SK" dirty="0" smtClean="0"/>
              <a:t> </a:t>
            </a:r>
            <a:r>
              <a:rPr lang="sk-SK" dirty="0" err="1" smtClean="0"/>
              <a:t>have</a:t>
            </a:r>
            <a:r>
              <a:rPr lang="sk-SK" dirty="0" smtClean="0"/>
              <a:t> on </a:t>
            </a:r>
            <a:r>
              <a:rPr lang="sk-SK" dirty="0" err="1" smtClean="0"/>
              <a:t>young</a:t>
            </a:r>
            <a:r>
              <a:rPr lang="sk-SK" dirty="0" smtClean="0"/>
              <a:t> </a:t>
            </a:r>
            <a:r>
              <a:rPr lang="sk-SK" dirty="0" err="1" smtClean="0"/>
              <a:t>people</a:t>
            </a:r>
            <a:r>
              <a:rPr lang="sk-SK" dirty="0" smtClean="0"/>
              <a:t>? </a:t>
            </a:r>
            <a:r>
              <a:rPr lang="sk-SK" dirty="0" smtClean="0"/>
              <a:t> </a:t>
            </a:r>
            <a:r>
              <a:rPr lang="sk-SK" dirty="0" err="1" smtClean="0"/>
              <a:t>Give</a:t>
            </a:r>
            <a:r>
              <a:rPr lang="sk-SK" dirty="0" smtClean="0"/>
              <a:t> </a:t>
            </a:r>
            <a:r>
              <a:rPr lang="sk-SK" dirty="0" err="1" smtClean="0"/>
              <a:t>examples</a:t>
            </a:r>
            <a:r>
              <a:rPr lang="sk-SK" dirty="0" smtClean="0"/>
              <a:t>        </a:t>
            </a:r>
            <a:endParaRPr lang="sk-SK" dirty="0" smtClean="0"/>
          </a:p>
          <a:p>
            <a:pPr lvl="0"/>
            <a:r>
              <a:rPr lang="sk-SK" dirty="0" smtClean="0"/>
              <a:t>6.  </a:t>
            </a:r>
            <a:r>
              <a:rPr lang="sk-SK" dirty="0" err="1" smtClean="0"/>
              <a:t>Who</a:t>
            </a:r>
            <a:r>
              <a:rPr lang="sk-SK" dirty="0" smtClean="0"/>
              <a:t> are l</a:t>
            </a:r>
            <a:r>
              <a:rPr lang="en-GB" dirty="0" err="1" smtClean="0"/>
              <a:t>iterary</a:t>
            </a:r>
            <a:r>
              <a:rPr lang="en-GB" dirty="0" smtClean="0"/>
              <a:t> </a:t>
            </a:r>
            <a:r>
              <a:rPr lang="en-GB" dirty="0" smtClean="0"/>
              <a:t>and everyday </a:t>
            </a:r>
            <a:r>
              <a:rPr lang="en-GB" dirty="0" smtClean="0"/>
              <a:t>heroes</a:t>
            </a:r>
            <a:r>
              <a:rPr lang="sk-SK" dirty="0" smtClean="0"/>
              <a:t>?</a:t>
            </a:r>
          </a:p>
          <a:p>
            <a:pPr lvl="0"/>
            <a:r>
              <a:rPr lang="sk-SK" dirty="0" smtClean="0"/>
              <a:t>7. </a:t>
            </a:r>
            <a:r>
              <a:rPr lang="en-GB" dirty="0" smtClean="0"/>
              <a:t>What </a:t>
            </a:r>
            <a:r>
              <a:rPr lang="en-GB" dirty="0" smtClean="0"/>
              <a:t>are your vices, virtues or bad habits? </a:t>
            </a:r>
            <a:r>
              <a:rPr lang="sk-SK" dirty="0" smtClean="0"/>
              <a:t>8. </a:t>
            </a:r>
            <a:r>
              <a:rPr lang="en-GB" dirty="0" smtClean="0"/>
              <a:t>Would </a:t>
            </a:r>
            <a:r>
              <a:rPr lang="en-GB" dirty="0" smtClean="0"/>
              <a:t>you like to get rid of some of them?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Answer</a:t>
            </a:r>
            <a:r>
              <a:rPr lang="sk-SK" dirty="0" smtClean="0"/>
              <a:t> the </a:t>
            </a:r>
            <a:r>
              <a:rPr lang="sk-SK" dirty="0" err="1" smtClean="0"/>
              <a:t>questions</a:t>
            </a:r>
            <a:r>
              <a:rPr lang="sk-SK" dirty="0" smtClean="0"/>
              <a:t>: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err="1" smtClean="0"/>
              <a:t>positive</a:t>
            </a:r>
            <a:r>
              <a:rPr lang="sk-SK" b="1" dirty="0" smtClean="0"/>
              <a:t> – </a:t>
            </a:r>
            <a:r>
              <a:rPr lang="sk-SK" b="1" dirty="0" err="1" smtClean="0"/>
              <a:t>virtues</a:t>
            </a:r>
            <a:r>
              <a:rPr lang="sk-SK" b="1" dirty="0" smtClean="0"/>
              <a:t> </a:t>
            </a:r>
          </a:p>
          <a:p>
            <a:pPr>
              <a:buNone/>
            </a:pPr>
            <a:r>
              <a:rPr lang="sk-SK" b="1" dirty="0" smtClean="0"/>
              <a:t>  </a:t>
            </a:r>
            <a:r>
              <a:rPr lang="sk-SK" dirty="0" smtClean="0"/>
              <a:t>( </a:t>
            </a:r>
            <a:r>
              <a:rPr lang="sk-SK" dirty="0" err="1" smtClean="0"/>
              <a:t>kindness</a:t>
            </a:r>
            <a:r>
              <a:rPr lang="sk-SK" dirty="0" smtClean="0"/>
              <a:t>, </a:t>
            </a:r>
            <a:r>
              <a:rPr lang="sk-SK" dirty="0" err="1" smtClean="0"/>
              <a:t>reliability</a:t>
            </a:r>
            <a:r>
              <a:rPr lang="sk-SK" dirty="0" smtClean="0"/>
              <a:t>, </a:t>
            </a:r>
            <a:r>
              <a:rPr lang="sk-SK" dirty="0" err="1" smtClean="0"/>
              <a:t>responsibility</a:t>
            </a:r>
            <a:r>
              <a:rPr lang="sk-SK" dirty="0" smtClean="0"/>
              <a:t>, </a:t>
            </a:r>
            <a:r>
              <a:rPr lang="sk-SK" dirty="0" err="1" smtClean="0"/>
              <a:t>honesty</a:t>
            </a:r>
            <a:r>
              <a:rPr lang="sk-SK" dirty="0" smtClean="0"/>
              <a:t>, </a:t>
            </a:r>
            <a:r>
              <a:rPr lang="sk-SK" dirty="0" err="1" smtClean="0"/>
              <a:t>generousity</a:t>
            </a:r>
            <a:r>
              <a:rPr lang="sk-SK" dirty="0" smtClean="0"/>
              <a:t>, </a:t>
            </a:r>
            <a:r>
              <a:rPr lang="sk-SK" dirty="0" err="1" smtClean="0"/>
              <a:t>politeness</a:t>
            </a:r>
            <a:r>
              <a:rPr lang="sk-SK" dirty="0" smtClean="0"/>
              <a:t>, </a:t>
            </a:r>
            <a:r>
              <a:rPr lang="sk-SK" dirty="0" err="1" smtClean="0"/>
              <a:t>friendship</a:t>
            </a:r>
            <a:r>
              <a:rPr lang="sk-SK" dirty="0" smtClean="0"/>
              <a:t>, </a:t>
            </a:r>
            <a:r>
              <a:rPr lang="sk-SK" dirty="0" err="1" smtClean="0"/>
              <a:t>good</a:t>
            </a:r>
            <a:r>
              <a:rPr lang="sk-SK" dirty="0" smtClean="0"/>
              <a:t> </a:t>
            </a:r>
            <a:r>
              <a:rPr lang="sk-SK" dirty="0" err="1" smtClean="0"/>
              <a:t>behaviour</a:t>
            </a:r>
            <a:r>
              <a:rPr lang="sk-SK" dirty="0" smtClean="0"/>
              <a:t>, </a:t>
            </a:r>
            <a:r>
              <a:rPr lang="sk-SK" dirty="0" err="1" smtClean="0"/>
              <a:t>hard-working</a:t>
            </a:r>
            <a:r>
              <a:rPr lang="sk-SK" dirty="0" smtClean="0"/>
              <a:t> </a:t>
            </a:r>
            <a:r>
              <a:rPr lang="sk-SK" dirty="0" err="1" smtClean="0"/>
              <a:t>etc</a:t>
            </a:r>
            <a:r>
              <a:rPr lang="sk-SK" dirty="0" smtClean="0"/>
              <a:t>.)</a:t>
            </a:r>
          </a:p>
          <a:p>
            <a:endParaRPr lang="sk-SK" dirty="0" smtClean="0"/>
          </a:p>
          <a:p>
            <a:r>
              <a:rPr lang="sk-SK" b="1" dirty="0" err="1" smtClean="0"/>
              <a:t>negative</a:t>
            </a:r>
            <a:r>
              <a:rPr lang="sk-SK" b="1" dirty="0" smtClean="0"/>
              <a:t> – </a:t>
            </a:r>
            <a:r>
              <a:rPr lang="sk-SK" b="1" dirty="0" err="1" smtClean="0"/>
              <a:t>vices</a:t>
            </a:r>
            <a:r>
              <a:rPr lang="sk-SK" b="1" dirty="0" smtClean="0"/>
              <a:t> </a:t>
            </a:r>
          </a:p>
          <a:p>
            <a:pPr>
              <a:buNone/>
            </a:pPr>
            <a:r>
              <a:rPr lang="sk-SK" b="1" dirty="0" smtClean="0"/>
              <a:t>   </a:t>
            </a:r>
            <a:r>
              <a:rPr lang="sk-SK" dirty="0" smtClean="0"/>
              <a:t>( </a:t>
            </a:r>
            <a:r>
              <a:rPr lang="sk-SK" dirty="0" err="1" smtClean="0"/>
              <a:t>laziness</a:t>
            </a:r>
            <a:r>
              <a:rPr lang="sk-SK" dirty="0" smtClean="0"/>
              <a:t>, </a:t>
            </a:r>
            <a:r>
              <a:rPr lang="sk-SK" dirty="0" err="1" smtClean="0"/>
              <a:t>people</a:t>
            </a:r>
            <a:r>
              <a:rPr lang="sk-SK" dirty="0" smtClean="0"/>
              <a:t> are </a:t>
            </a:r>
            <a:r>
              <a:rPr lang="sk-SK" dirty="0" err="1" smtClean="0"/>
              <a:t>mean</a:t>
            </a:r>
            <a:r>
              <a:rPr lang="sk-SK" dirty="0" smtClean="0"/>
              <a:t>, </a:t>
            </a:r>
            <a:r>
              <a:rPr lang="sk-SK" dirty="0" err="1" smtClean="0"/>
              <a:t>selfish</a:t>
            </a:r>
            <a:r>
              <a:rPr lang="sk-SK" dirty="0" smtClean="0"/>
              <a:t>, </a:t>
            </a:r>
            <a:r>
              <a:rPr lang="sk-SK" dirty="0" err="1" smtClean="0"/>
              <a:t>impolite</a:t>
            </a:r>
            <a:r>
              <a:rPr lang="sk-SK" dirty="0" smtClean="0"/>
              <a:t>, rude, </a:t>
            </a:r>
            <a:r>
              <a:rPr lang="sk-SK" dirty="0" err="1" smtClean="0"/>
              <a:t>cheeky</a:t>
            </a:r>
            <a:r>
              <a:rPr lang="sk-SK" dirty="0" smtClean="0"/>
              <a:t>, </a:t>
            </a:r>
            <a:r>
              <a:rPr lang="sk-SK" dirty="0" err="1" smtClean="0"/>
              <a:t>intolerant</a:t>
            </a:r>
            <a:r>
              <a:rPr lang="sk-SK" dirty="0" smtClean="0"/>
              <a:t>, </a:t>
            </a:r>
            <a:r>
              <a:rPr lang="sk-SK" dirty="0" err="1" smtClean="0"/>
              <a:t>reckless</a:t>
            </a:r>
            <a:r>
              <a:rPr lang="sk-SK" dirty="0" smtClean="0"/>
              <a:t> </a:t>
            </a:r>
            <a:r>
              <a:rPr lang="sk-SK" dirty="0" err="1" smtClean="0"/>
              <a:t>etc</a:t>
            </a:r>
            <a:r>
              <a:rPr lang="sk-SK" dirty="0" smtClean="0"/>
              <a:t>.)</a:t>
            </a:r>
          </a:p>
          <a:p>
            <a:pPr>
              <a:buNone/>
            </a:pPr>
            <a:r>
              <a:rPr lang="sk-SK" b="1" dirty="0" smtClean="0"/>
              <a:t> </a:t>
            </a:r>
            <a:endParaRPr lang="sk-SK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Qualities</a:t>
            </a:r>
            <a:r>
              <a:rPr lang="sk-SK" dirty="0" smtClean="0"/>
              <a:t>: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/>
          <a:lstStyle/>
          <a:p>
            <a:r>
              <a:rPr lang="sk-SK" dirty="0" err="1" smtClean="0"/>
              <a:t>our</a:t>
            </a:r>
            <a:r>
              <a:rPr lang="sk-SK" dirty="0" smtClean="0"/>
              <a:t> </a:t>
            </a:r>
            <a:r>
              <a:rPr lang="sk-SK" dirty="0" err="1" smtClean="0"/>
              <a:t>parents</a:t>
            </a:r>
            <a:r>
              <a:rPr lang="sk-SK" dirty="0" smtClean="0"/>
              <a:t> </a:t>
            </a:r>
          </a:p>
          <a:p>
            <a:r>
              <a:rPr lang="sk-SK" dirty="0" err="1" smtClean="0"/>
              <a:t>older</a:t>
            </a:r>
            <a:r>
              <a:rPr lang="sk-SK" dirty="0" smtClean="0"/>
              <a:t> </a:t>
            </a:r>
            <a:r>
              <a:rPr lang="sk-SK" dirty="0" err="1" smtClean="0"/>
              <a:t>siblings</a:t>
            </a:r>
            <a:r>
              <a:rPr lang="sk-SK" dirty="0" smtClean="0"/>
              <a:t> and </a:t>
            </a:r>
            <a:r>
              <a:rPr lang="sk-SK" dirty="0" err="1" smtClean="0"/>
              <a:t>other</a:t>
            </a:r>
            <a:r>
              <a:rPr lang="sk-SK" dirty="0" smtClean="0"/>
              <a:t> </a:t>
            </a:r>
            <a:r>
              <a:rPr lang="sk-SK" dirty="0" err="1" smtClean="0"/>
              <a:t>relatives</a:t>
            </a:r>
            <a:endParaRPr lang="sk-SK" dirty="0" smtClean="0"/>
          </a:p>
          <a:p>
            <a:r>
              <a:rPr lang="sk-SK" dirty="0" err="1" smtClean="0"/>
              <a:t>our</a:t>
            </a:r>
            <a:r>
              <a:rPr lang="sk-SK" dirty="0" smtClean="0"/>
              <a:t> </a:t>
            </a:r>
            <a:r>
              <a:rPr lang="sk-SK" dirty="0" err="1" smtClean="0"/>
              <a:t>friends</a:t>
            </a:r>
            <a:endParaRPr lang="sk-SK" dirty="0" smtClean="0"/>
          </a:p>
          <a:p>
            <a:r>
              <a:rPr lang="sk-SK" dirty="0" err="1" smtClean="0"/>
              <a:t>teachers</a:t>
            </a:r>
            <a:r>
              <a:rPr lang="sk-SK" dirty="0" smtClean="0"/>
              <a:t> </a:t>
            </a:r>
            <a:r>
              <a:rPr lang="sk-SK" dirty="0" err="1" smtClean="0"/>
              <a:t>at</a:t>
            </a:r>
            <a:r>
              <a:rPr lang="sk-SK" dirty="0" smtClean="0"/>
              <a:t> </a:t>
            </a:r>
            <a:r>
              <a:rPr lang="sk-SK" dirty="0" err="1" smtClean="0"/>
              <a:t>school</a:t>
            </a:r>
            <a:endParaRPr lang="sk-SK" dirty="0" smtClean="0"/>
          </a:p>
          <a:p>
            <a:r>
              <a:rPr lang="sk-SK" dirty="0" err="1" smtClean="0"/>
              <a:t>famous</a:t>
            </a:r>
            <a:r>
              <a:rPr lang="sk-SK" dirty="0" smtClean="0"/>
              <a:t> </a:t>
            </a:r>
            <a:r>
              <a:rPr lang="sk-SK" dirty="0" err="1" smtClean="0"/>
              <a:t>people</a:t>
            </a:r>
            <a:r>
              <a:rPr lang="sk-SK" dirty="0" smtClean="0"/>
              <a:t> or </a:t>
            </a:r>
            <a:r>
              <a:rPr lang="sk-SK" dirty="0" err="1" smtClean="0"/>
              <a:t>celebrities</a:t>
            </a:r>
            <a:endParaRPr lang="sk-SK" dirty="0" smtClean="0"/>
          </a:p>
          <a:p>
            <a:endParaRPr lang="sk-SK" b="1" dirty="0" smtClean="0"/>
          </a:p>
          <a:p>
            <a:pPr>
              <a:buNone/>
            </a:pPr>
            <a:r>
              <a:rPr lang="sk-SK" dirty="0" err="1" smtClean="0"/>
              <a:t>All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them</a:t>
            </a:r>
            <a:r>
              <a:rPr lang="sk-SK" dirty="0" smtClean="0"/>
              <a:t> </a:t>
            </a:r>
            <a:r>
              <a:rPr lang="sk-SK" dirty="0" err="1" smtClean="0"/>
              <a:t>can</a:t>
            </a:r>
            <a:r>
              <a:rPr lang="sk-SK" dirty="0" smtClean="0"/>
              <a:t> </a:t>
            </a:r>
            <a:r>
              <a:rPr lang="sk-SK" dirty="0" err="1" smtClean="0"/>
              <a:t>influence</a:t>
            </a:r>
            <a:r>
              <a:rPr lang="sk-SK" dirty="0" smtClean="0"/>
              <a:t> </a:t>
            </a:r>
            <a:r>
              <a:rPr lang="sk-SK" dirty="0" err="1" smtClean="0"/>
              <a:t>us</a:t>
            </a:r>
            <a:r>
              <a:rPr lang="sk-SK" dirty="0" smtClean="0"/>
              <a:t> </a:t>
            </a:r>
            <a:r>
              <a:rPr lang="sk-SK" dirty="0" err="1" smtClean="0"/>
              <a:t>positively</a:t>
            </a:r>
            <a:r>
              <a:rPr lang="sk-SK" dirty="0" smtClean="0"/>
              <a:t> or </a:t>
            </a:r>
          </a:p>
          <a:p>
            <a:pPr>
              <a:buNone/>
            </a:pPr>
            <a:r>
              <a:rPr lang="sk-SK" dirty="0" err="1" smtClean="0"/>
              <a:t>negatively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00034" y="500042"/>
            <a:ext cx="8472518" cy="1203348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err="1" smtClean="0"/>
              <a:t>People</a:t>
            </a:r>
            <a:r>
              <a:rPr lang="sk-SK" dirty="0" smtClean="0"/>
              <a:t> </a:t>
            </a:r>
            <a:r>
              <a:rPr lang="sk-SK" dirty="0" err="1" smtClean="0"/>
              <a:t>who</a:t>
            </a:r>
            <a:r>
              <a:rPr lang="sk-SK" dirty="0" smtClean="0"/>
              <a:t> </a:t>
            </a:r>
            <a:r>
              <a:rPr lang="sk-SK" dirty="0" err="1" smtClean="0"/>
              <a:t>influence</a:t>
            </a:r>
            <a:r>
              <a:rPr lang="sk-SK" dirty="0" smtClean="0"/>
              <a:t> </a:t>
            </a:r>
            <a:r>
              <a:rPr lang="sk-SK" dirty="0" err="1" smtClean="0"/>
              <a:t>us</a:t>
            </a:r>
            <a:r>
              <a:rPr lang="sk-SK" dirty="0" smtClean="0"/>
              <a:t> </a:t>
            </a:r>
            <a:r>
              <a:rPr lang="sk-SK" dirty="0" err="1" smtClean="0"/>
              <a:t>during</a:t>
            </a:r>
            <a:r>
              <a:rPr lang="sk-SK" dirty="0" smtClean="0"/>
              <a:t> the </a:t>
            </a:r>
            <a:r>
              <a:rPr lang="sk-SK" dirty="0" err="1" smtClean="0"/>
              <a:t>life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</a:t>
            </a:r>
            <a:r>
              <a:rPr lang="sk-SK" dirty="0" err="1" smtClean="0"/>
              <a:t>Parents</a:t>
            </a:r>
            <a:endParaRPr lang="sk-S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2860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ástupný symbol obsah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The most </a:t>
            </a:r>
            <a:r>
              <a:rPr lang="sk-SK" dirty="0" err="1" smtClean="0"/>
              <a:t>important</a:t>
            </a:r>
            <a:r>
              <a:rPr lang="sk-SK" dirty="0" smtClean="0"/>
              <a:t> and the </a:t>
            </a:r>
          </a:p>
          <a:p>
            <a:pPr>
              <a:buNone/>
            </a:pPr>
            <a:r>
              <a:rPr lang="sk-SK" dirty="0" smtClean="0"/>
              <a:t>   </a:t>
            </a:r>
            <a:r>
              <a:rPr lang="sk-SK" dirty="0" err="1" smtClean="0"/>
              <a:t>closest</a:t>
            </a:r>
            <a:r>
              <a:rPr lang="sk-SK" dirty="0" smtClean="0"/>
              <a:t> </a:t>
            </a:r>
            <a:r>
              <a:rPr lang="sk-SK" dirty="0" err="1" smtClean="0"/>
              <a:t>people</a:t>
            </a:r>
            <a:r>
              <a:rPr lang="sk-SK" dirty="0" smtClean="0"/>
              <a:t> to </a:t>
            </a:r>
            <a:r>
              <a:rPr lang="sk-SK" dirty="0" err="1" smtClean="0"/>
              <a:t>us</a:t>
            </a: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Font typeface="Wingdings" pitchFamily="2" charset="2"/>
              <a:buChar char="Ø"/>
            </a:pPr>
            <a:r>
              <a:rPr lang="sk-SK" dirty="0" smtClean="0"/>
              <a:t> </a:t>
            </a:r>
            <a:r>
              <a:rPr lang="sk-SK" dirty="0" err="1" smtClean="0"/>
              <a:t>our</a:t>
            </a:r>
            <a:r>
              <a:rPr lang="sk-SK" dirty="0" smtClean="0"/>
              <a:t> </a:t>
            </a:r>
            <a:r>
              <a:rPr lang="sk-SK" dirty="0" err="1" smtClean="0"/>
              <a:t>first</a:t>
            </a:r>
            <a:r>
              <a:rPr lang="sk-SK" dirty="0" smtClean="0"/>
              <a:t> role </a:t>
            </a:r>
            <a:r>
              <a:rPr lang="sk-SK" dirty="0" err="1" smtClean="0"/>
              <a:t>models</a:t>
            </a:r>
            <a:endParaRPr lang="sk-SK" dirty="0" smtClean="0"/>
          </a:p>
          <a:p>
            <a:pPr>
              <a:buFont typeface="Wingdings" pitchFamily="2" charset="2"/>
              <a:buChar char="Ø"/>
            </a:pPr>
            <a:r>
              <a:rPr lang="sk-SK" dirty="0" smtClean="0"/>
              <a:t> </a:t>
            </a:r>
            <a:r>
              <a:rPr lang="sk-SK" dirty="0" err="1" smtClean="0"/>
              <a:t>they</a:t>
            </a:r>
            <a:r>
              <a:rPr lang="sk-SK" dirty="0" smtClean="0"/>
              <a:t> </a:t>
            </a:r>
            <a:r>
              <a:rPr lang="sk-SK" dirty="0" err="1" smtClean="0"/>
              <a:t>bring</a:t>
            </a:r>
            <a:r>
              <a:rPr lang="sk-SK" dirty="0" smtClean="0"/>
              <a:t> </a:t>
            </a:r>
            <a:r>
              <a:rPr lang="sk-SK" dirty="0" err="1" smtClean="0"/>
              <a:t>us</a:t>
            </a:r>
            <a:r>
              <a:rPr lang="sk-SK" dirty="0" smtClean="0"/>
              <a:t> </a:t>
            </a:r>
            <a:r>
              <a:rPr lang="sk-SK" dirty="0" err="1" smtClean="0"/>
              <a:t>up</a:t>
            </a:r>
            <a:r>
              <a:rPr lang="sk-SK" dirty="0" smtClean="0"/>
              <a:t> and </a:t>
            </a:r>
            <a:r>
              <a:rPr lang="sk-SK" dirty="0" err="1" smtClean="0"/>
              <a:t>teach</a:t>
            </a:r>
            <a:r>
              <a:rPr lang="sk-SK" dirty="0" smtClean="0"/>
              <a:t> </a:t>
            </a:r>
            <a:r>
              <a:rPr lang="sk-SK" dirty="0" err="1" smtClean="0"/>
              <a:t>us</a:t>
            </a:r>
            <a:r>
              <a:rPr lang="sk-SK" dirty="0" smtClean="0"/>
              <a:t> to </a:t>
            </a:r>
            <a:r>
              <a:rPr lang="sk-SK" dirty="0" err="1" smtClean="0"/>
              <a:t>behave</a:t>
            </a:r>
            <a:r>
              <a:rPr lang="sk-SK" dirty="0" smtClean="0"/>
              <a:t> </a:t>
            </a:r>
            <a:r>
              <a:rPr lang="sk-SK" dirty="0" err="1" smtClean="0"/>
              <a:t>well</a:t>
            </a:r>
            <a:r>
              <a:rPr lang="sk-SK" dirty="0" smtClean="0"/>
              <a:t> ( to get on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others</a:t>
            </a:r>
            <a:r>
              <a:rPr lang="sk-SK" dirty="0" smtClean="0"/>
              <a:t>, to </a:t>
            </a:r>
            <a:r>
              <a:rPr lang="sk-SK" dirty="0" err="1" smtClean="0"/>
              <a:t>greet</a:t>
            </a:r>
            <a:r>
              <a:rPr lang="sk-SK" dirty="0" smtClean="0"/>
              <a:t> and </a:t>
            </a:r>
            <a:r>
              <a:rPr lang="sk-SK" dirty="0" err="1" smtClean="0"/>
              <a:t>respect</a:t>
            </a:r>
            <a:r>
              <a:rPr lang="sk-SK" dirty="0" smtClean="0"/>
              <a:t> </a:t>
            </a:r>
            <a:r>
              <a:rPr lang="sk-SK" dirty="0" err="1" smtClean="0"/>
              <a:t>people</a:t>
            </a:r>
            <a:r>
              <a:rPr lang="sk-SK" dirty="0" smtClean="0"/>
              <a:t>, to </a:t>
            </a:r>
            <a:r>
              <a:rPr lang="sk-SK" dirty="0" err="1" smtClean="0"/>
              <a:t>help</a:t>
            </a:r>
            <a:r>
              <a:rPr lang="sk-SK" dirty="0" smtClean="0"/>
              <a:t> </a:t>
            </a:r>
            <a:r>
              <a:rPr lang="sk-SK" dirty="0" err="1" smtClean="0"/>
              <a:t>those</a:t>
            </a:r>
            <a:r>
              <a:rPr lang="sk-SK" dirty="0" smtClean="0"/>
              <a:t> in </a:t>
            </a:r>
            <a:r>
              <a:rPr lang="sk-SK" dirty="0" err="1" smtClean="0"/>
              <a:t>need</a:t>
            </a:r>
            <a:r>
              <a:rPr lang="sk-SK" dirty="0" smtClean="0"/>
              <a:t>)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571472" y="1481329"/>
            <a:ext cx="8115328" cy="3090679"/>
          </a:xfrm>
        </p:spPr>
        <p:txBody>
          <a:bodyPr>
            <a:noAutofit/>
          </a:bodyPr>
          <a:lstStyle/>
          <a:p>
            <a:r>
              <a:rPr lang="sk-SK" sz="2000" dirty="0" smtClean="0"/>
              <a:t>f</a:t>
            </a:r>
            <a:r>
              <a:rPr lang="en-US" sz="2000" dirty="0" err="1" smtClean="0"/>
              <a:t>riends</a:t>
            </a:r>
            <a:r>
              <a:rPr lang="en-US" sz="2000" dirty="0" smtClean="0"/>
              <a:t> </a:t>
            </a:r>
            <a:r>
              <a:rPr lang="en-US" sz="2000" dirty="0" smtClean="0"/>
              <a:t>enrich </a:t>
            </a:r>
            <a:r>
              <a:rPr lang="en-US" sz="2000" dirty="0" smtClean="0"/>
              <a:t>our </a:t>
            </a:r>
            <a:r>
              <a:rPr lang="sk-SK" sz="2000" dirty="0" err="1" smtClean="0"/>
              <a:t>life</a:t>
            </a:r>
            <a:r>
              <a:rPr lang="en-US" sz="2000" dirty="0" smtClean="0"/>
              <a:t>, bring joy</a:t>
            </a:r>
            <a:r>
              <a:rPr lang="sk-SK" sz="2000" dirty="0" smtClean="0"/>
              <a:t> to </a:t>
            </a:r>
            <a:r>
              <a:rPr lang="sk-SK" sz="2000" dirty="0" err="1" smtClean="0"/>
              <a:t>it</a:t>
            </a:r>
            <a:r>
              <a:rPr lang="en-US" sz="2000" dirty="0" smtClean="0"/>
              <a:t>, and share our problems</a:t>
            </a:r>
            <a:endParaRPr lang="sk-SK" sz="2000" dirty="0" smtClean="0"/>
          </a:p>
          <a:p>
            <a:r>
              <a:rPr lang="sk-SK" sz="2000" dirty="0" err="1" smtClean="0"/>
              <a:t>choosing</a:t>
            </a:r>
            <a:r>
              <a:rPr lang="sk-SK" sz="2000" dirty="0" smtClean="0"/>
              <a:t> a </a:t>
            </a:r>
            <a:r>
              <a:rPr lang="sk-SK" sz="2000" dirty="0" err="1" smtClean="0"/>
              <a:t>friend</a:t>
            </a:r>
            <a:r>
              <a:rPr lang="sk-SK" sz="2000" dirty="0" smtClean="0"/>
              <a:t> </a:t>
            </a:r>
            <a:r>
              <a:rPr lang="sk-SK" sz="2000" dirty="0" err="1" smtClean="0"/>
              <a:t>is</a:t>
            </a:r>
            <a:r>
              <a:rPr lang="sk-SK" sz="2000" dirty="0" smtClean="0"/>
              <a:t> </a:t>
            </a:r>
            <a:r>
              <a:rPr lang="sk-SK" sz="2000" dirty="0" err="1" smtClean="0"/>
              <a:t>not</a:t>
            </a:r>
            <a:r>
              <a:rPr lang="sk-SK" sz="2000" dirty="0" smtClean="0"/>
              <a:t> </a:t>
            </a:r>
            <a:r>
              <a:rPr lang="sk-SK" sz="2000" dirty="0" err="1" smtClean="0"/>
              <a:t>easy</a:t>
            </a:r>
            <a:r>
              <a:rPr lang="sk-SK" sz="2000" dirty="0" smtClean="0"/>
              <a:t> </a:t>
            </a:r>
          </a:p>
          <a:p>
            <a:r>
              <a:rPr lang="sk-SK" sz="2000" dirty="0" err="1" smtClean="0"/>
              <a:t>They</a:t>
            </a:r>
            <a:r>
              <a:rPr lang="sk-SK" sz="2000" dirty="0" smtClean="0"/>
              <a:t> </a:t>
            </a:r>
            <a:r>
              <a:rPr lang="sk-SK" sz="2000" dirty="0" err="1" smtClean="0"/>
              <a:t>can</a:t>
            </a:r>
            <a:r>
              <a:rPr lang="sk-SK" sz="2000" dirty="0" smtClean="0"/>
              <a:t> </a:t>
            </a:r>
            <a:r>
              <a:rPr lang="sk-SK" sz="2000" dirty="0" err="1" smtClean="0"/>
              <a:t>influence</a:t>
            </a:r>
            <a:r>
              <a:rPr lang="sk-SK" sz="2000" dirty="0" smtClean="0"/>
              <a:t> </a:t>
            </a:r>
            <a:r>
              <a:rPr lang="sk-SK" sz="2000" dirty="0" err="1" smtClean="0"/>
              <a:t>us</a:t>
            </a:r>
            <a:r>
              <a:rPr lang="sk-SK" sz="2000" dirty="0" smtClean="0"/>
              <a:t> </a:t>
            </a:r>
            <a:r>
              <a:rPr lang="sk-SK" sz="2000" dirty="0" err="1" smtClean="0"/>
              <a:t>positively</a:t>
            </a:r>
            <a:r>
              <a:rPr lang="sk-SK" sz="2000" dirty="0" smtClean="0"/>
              <a:t> and </a:t>
            </a:r>
            <a:r>
              <a:rPr lang="sk-SK" sz="2000" dirty="0" err="1" smtClean="0"/>
              <a:t>negatively</a:t>
            </a:r>
            <a:endParaRPr lang="sk-SK" sz="2000" dirty="0" smtClean="0"/>
          </a:p>
          <a:p>
            <a:endParaRPr lang="sk-SK" sz="2000" dirty="0" smtClean="0"/>
          </a:p>
          <a:p>
            <a:r>
              <a:rPr lang="sk-SK" sz="2000" b="1" dirty="0" smtClean="0"/>
              <a:t>A </a:t>
            </a:r>
            <a:r>
              <a:rPr lang="sk-SK" sz="2000" b="1" dirty="0" err="1" smtClean="0"/>
              <a:t>good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friend</a:t>
            </a:r>
            <a:r>
              <a:rPr lang="sk-SK" sz="2000" b="1" dirty="0" smtClean="0"/>
              <a:t> </a:t>
            </a:r>
            <a:r>
              <a:rPr lang="sk-SK" sz="2000" dirty="0" smtClean="0"/>
              <a:t>– </a:t>
            </a:r>
            <a:r>
              <a:rPr lang="sk-SK" sz="2000" dirty="0" err="1" smtClean="0"/>
              <a:t>helps</a:t>
            </a:r>
            <a:r>
              <a:rPr lang="sk-SK" sz="2000" dirty="0" smtClean="0"/>
              <a:t> </a:t>
            </a:r>
            <a:r>
              <a:rPr lang="sk-SK" sz="2000" dirty="0" err="1" smtClean="0"/>
              <a:t>us</a:t>
            </a:r>
            <a:r>
              <a:rPr lang="sk-SK" sz="2000" dirty="0" smtClean="0"/>
              <a:t>, </a:t>
            </a:r>
            <a:r>
              <a:rPr lang="sk-SK" sz="2000" dirty="0" err="1" smtClean="0"/>
              <a:t>supports</a:t>
            </a:r>
            <a:r>
              <a:rPr lang="sk-SK" sz="2000" dirty="0" smtClean="0"/>
              <a:t> </a:t>
            </a:r>
            <a:r>
              <a:rPr lang="sk-SK" sz="2000" dirty="0" err="1" smtClean="0"/>
              <a:t>us</a:t>
            </a:r>
            <a:r>
              <a:rPr lang="sk-SK" sz="2000" dirty="0" smtClean="0"/>
              <a:t>, </a:t>
            </a:r>
            <a:r>
              <a:rPr lang="sk-SK" sz="2000" dirty="0" err="1" smtClean="0"/>
              <a:t>understands</a:t>
            </a:r>
            <a:r>
              <a:rPr lang="sk-SK" sz="2000" dirty="0" smtClean="0"/>
              <a:t> </a:t>
            </a:r>
            <a:r>
              <a:rPr lang="sk-SK" sz="2000" dirty="0" err="1" smtClean="0"/>
              <a:t>us</a:t>
            </a:r>
            <a:r>
              <a:rPr lang="sk-SK" sz="2000" dirty="0" smtClean="0"/>
              <a:t>,</a:t>
            </a:r>
          </a:p>
          <a:p>
            <a:pPr>
              <a:buNone/>
            </a:pPr>
            <a:r>
              <a:rPr lang="sk-SK" sz="2000" dirty="0" smtClean="0"/>
              <a:t>                            </a:t>
            </a:r>
            <a:r>
              <a:rPr lang="sk-SK" sz="2000" dirty="0" err="1" smtClean="0"/>
              <a:t>we</a:t>
            </a:r>
            <a:r>
              <a:rPr lang="sk-SK" sz="2000" dirty="0" smtClean="0"/>
              <a:t> </a:t>
            </a:r>
            <a:r>
              <a:rPr lang="sk-SK" sz="2000" dirty="0" err="1" smtClean="0"/>
              <a:t>spend</a:t>
            </a:r>
            <a:r>
              <a:rPr lang="sk-SK" sz="2000" dirty="0" smtClean="0"/>
              <a:t> </a:t>
            </a:r>
            <a:r>
              <a:rPr lang="sk-SK" sz="2000" dirty="0" err="1" smtClean="0"/>
              <a:t>lots</a:t>
            </a:r>
            <a:r>
              <a:rPr lang="sk-SK" sz="2000" dirty="0" smtClean="0"/>
              <a:t> </a:t>
            </a:r>
            <a:r>
              <a:rPr lang="sk-SK" sz="2000" dirty="0" err="1" smtClean="0"/>
              <a:t>of</a:t>
            </a:r>
            <a:r>
              <a:rPr lang="sk-SK" sz="2000" dirty="0" smtClean="0"/>
              <a:t> </a:t>
            </a:r>
            <a:r>
              <a:rPr lang="sk-SK" sz="2000" dirty="0" err="1" smtClean="0"/>
              <a:t>time</a:t>
            </a:r>
            <a:r>
              <a:rPr lang="sk-SK" sz="2000" dirty="0" smtClean="0"/>
              <a:t> </a:t>
            </a:r>
            <a:r>
              <a:rPr lang="sk-SK" sz="2000" dirty="0" err="1" smtClean="0"/>
              <a:t>together</a:t>
            </a:r>
            <a:r>
              <a:rPr lang="sk-SK" sz="2000" dirty="0" smtClean="0"/>
              <a:t>, </a:t>
            </a:r>
            <a:r>
              <a:rPr lang="sk-SK" sz="2000" dirty="0" err="1" smtClean="0"/>
              <a:t>we</a:t>
            </a:r>
            <a:r>
              <a:rPr lang="sk-SK" sz="2000" dirty="0" smtClean="0"/>
              <a:t> </a:t>
            </a:r>
            <a:r>
              <a:rPr lang="sk-SK" sz="2000" dirty="0" err="1" smtClean="0"/>
              <a:t>have</a:t>
            </a:r>
            <a:r>
              <a:rPr lang="sk-SK" sz="2000" dirty="0" smtClean="0"/>
              <a:t>  </a:t>
            </a:r>
          </a:p>
          <a:p>
            <a:pPr>
              <a:buNone/>
            </a:pPr>
            <a:r>
              <a:rPr lang="sk-SK" sz="2000" dirty="0" smtClean="0"/>
              <a:t>                            </a:t>
            </a:r>
            <a:r>
              <a:rPr lang="sk-SK" sz="2000" dirty="0" err="1" smtClean="0"/>
              <a:t>common</a:t>
            </a:r>
            <a:r>
              <a:rPr lang="sk-SK" sz="2000" dirty="0" smtClean="0"/>
              <a:t> </a:t>
            </a:r>
            <a:r>
              <a:rPr lang="sk-SK" sz="2000" dirty="0" err="1" smtClean="0"/>
              <a:t>hobbies</a:t>
            </a:r>
            <a:r>
              <a:rPr lang="sk-SK" sz="2000" dirty="0" smtClean="0"/>
              <a:t>, </a:t>
            </a:r>
            <a:r>
              <a:rPr lang="sk-SK" sz="2000" dirty="0" err="1" smtClean="0"/>
              <a:t>he</a:t>
            </a:r>
            <a:r>
              <a:rPr lang="sk-SK" sz="2000" dirty="0" smtClean="0"/>
              <a:t>/</a:t>
            </a:r>
            <a:r>
              <a:rPr lang="sk-SK" sz="2000" dirty="0" err="1" smtClean="0"/>
              <a:t>she</a:t>
            </a:r>
            <a:r>
              <a:rPr lang="sk-SK" sz="2000" dirty="0" smtClean="0"/>
              <a:t> </a:t>
            </a:r>
            <a:r>
              <a:rPr lang="sk-SK" sz="2000" dirty="0" err="1" smtClean="0"/>
              <a:t>doesn´t</a:t>
            </a:r>
            <a:r>
              <a:rPr lang="sk-SK" sz="2000" dirty="0" smtClean="0"/>
              <a:t> </a:t>
            </a:r>
            <a:r>
              <a:rPr lang="sk-SK" sz="2000" b="1" dirty="0" smtClean="0"/>
              <a:t>let </a:t>
            </a:r>
            <a:r>
              <a:rPr lang="sk-SK" sz="2000" b="1" dirty="0" err="1" smtClean="0"/>
              <a:t>you</a:t>
            </a:r>
            <a:r>
              <a:rPr lang="sk-SK" sz="2000" b="1" dirty="0" smtClean="0"/>
              <a:t>   </a:t>
            </a:r>
          </a:p>
          <a:p>
            <a:pPr>
              <a:buNone/>
            </a:pPr>
            <a:r>
              <a:rPr lang="sk-SK" sz="2000" b="1" dirty="0" smtClean="0"/>
              <a:t>                           </a:t>
            </a:r>
            <a:r>
              <a:rPr lang="sk-SK" sz="2000" b="1" dirty="0" err="1" smtClean="0"/>
              <a:t>down</a:t>
            </a:r>
            <a:r>
              <a:rPr lang="sk-SK" sz="2000" b="1" dirty="0" smtClean="0"/>
              <a:t>, </a:t>
            </a:r>
            <a:r>
              <a:rPr lang="sk-SK" sz="2000" dirty="0" err="1" smtClean="0"/>
              <a:t>doesn´t</a:t>
            </a:r>
            <a:r>
              <a:rPr lang="sk-SK" sz="2000" dirty="0" smtClean="0"/>
              <a:t> </a:t>
            </a:r>
            <a:r>
              <a:rPr lang="sk-SK" sz="2000" b="1" dirty="0" err="1" smtClean="0"/>
              <a:t>envy</a:t>
            </a:r>
            <a:r>
              <a:rPr lang="sk-SK" sz="2000" b="1" dirty="0" smtClean="0"/>
              <a:t> </a:t>
            </a:r>
            <a:r>
              <a:rPr lang="sk-SK" sz="2000" dirty="0" err="1" smtClean="0"/>
              <a:t>you</a:t>
            </a:r>
            <a:endParaRPr lang="sk-SK" sz="2000" dirty="0" smtClean="0"/>
          </a:p>
          <a:p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 </a:t>
            </a:r>
            <a:endParaRPr lang="sk-SK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</a:t>
            </a:r>
            <a:r>
              <a:rPr lang="sk-SK" dirty="0" smtClean="0"/>
              <a:t>     </a:t>
            </a:r>
            <a:r>
              <a:rPr lang="sk-SK" dirty="0" err="1" smtClean="0"/>
              <a:t>Friends</a:t>
            </a:r>
            <a:r>
              <a:rPr lang="sk-SK" dirty="0" smtClean="0"/>
              <a:t> (</a:t>
            </a:r>
            <a:r>
              <a:rPr lang="sk-SK" dirty="0" err="1" smtClean="0"/>
              <a:t>peers</a:t>
            </a:r>
            <a:r>
              <a:rPr lang="sk-SK" dirty="0" smtClean="0"/>
              <a:t>)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714884"/>
            <a:ext cx="2333628" cy="161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ĺžnik 4"/>
          <p:cNvSpPr/>
          <p:nvPr/>
        </p:nvSpPr>
        <p:spPr>
          <a:xfrm>
            <a:off x="428596" y="5143512"/>
            <a:ext cx="58579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 smtClean="0">
                <a:solidFill>
                  <a:prstClr val="black"/>
                </a:solidFill>
              </a:rPr>
              <a:t>„</a:t>
            </a:r>
            <a:r>
              <a:rPr lang="sk-SK" sz="2000" b="1" dirty="0" err="1" smtClean="0">
                <a:solidFill>
                  <a:prstClr val="black"/>
                </a:solidFill>
              </a:rPr>
              <a:t>Tell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</a:rPr>
              <a:t>me </a:t>
            </a:r>
            <a:r>
              <a:rPr lang="sk-SK" sz="2000" b="1" dirty="0" err="1" smtClean="0">
                <a:solidFill>
                  <a:prstClr val="black"/>
                </a:solidFill>
              </a:rPr>
              <a:t>who</a:t>
            </a:r>
            <a:r>
              <a:rPr lang="sk-SK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</a:rPr>
              <a:t>your friends </a:t>
            </a:r>
            <a:r>
              <a:rPr lang="sk-SK" sz="2000" b="1" dirty="0" smtClean="0">
                <a:solidFill>
                  <a:prstClr val="black"/>
                </a:solidFill>
              </a:rPr>
              <a:t>are </a:t>
            </a:r>
            <a:r>
              <a:rPr lang="en-US" sz="2000" b="1" dirty="0" smtClean="0">
                <a:solidFill>
                  <a:prstClr val="black"/>
                </a:solidFill>
              </a:rPr>
              <a:t>and I will tell </a:t>
            </a:r>
            <a:r>
              <a:rPr lang="sk-SK" sz="2000" b="1" dirty="0" smtClean="0">
                <a:solidFill>
                  <a:prstClr val="black"/>
                </a:solidFill>
              </a:rPr>
              <a:t>  </a:t>
            </a:r>
            <a:r>
              <a:rPr lang="en-US" sz="2000" b="1" dirty="0" smtClean="0">
                <a:solidFill>
                  <a:prstClr val="black"/>
                </a:solidFill>
              </a:rPr>
              <a:t>you </a:t>
            </a:r>
            <a:r>
              <a:rPr lang="en-US" sz="2000" b="1" dirty="0" smtClean="0">
                <a:solidFill>
                  <a:prstClr val="black"/>
                </a:solidFill>
              </a:rPr>
              <a:t>who you are.”</a:t>
            </a:r>
            <a:r>
              <a:rPr lang="sk-SK" sz="2000" b="1" dirty="0" smtClean="0">
                <a:solidFill>
                  <a:prstClr val="black"/>
                </a:solidFill>
              </a:rPr>
              <a:t>  </a:t>
            </a:r>
            <a:r>
              <a:rPr lang="sk-SK" sz="2000" dirty="0" smtClean="0">
                <a:solidFill>
                  <a:prstClr val="black"/>
                </a:solidFill>
              </a:rPr>
              <a:t>(</a:t>
            </a:r>
            <a:r>
              <a:rPr lang="sk-SK" sz="2000" dirty="0" err="1" smtClean="0">
                <a:solidFill>
                  <a:prstClr val="black"/>
                </a:solidFill>
              </a:rPr>
              <a:t>Assyrian</a:t>
            </a:r>
            <a:r>
              <a:rPr lang="sk-SK" sz="2000" dirty="0" smtClean="0">
                <a:solidFill>
                  <a:prstClr val="black"/>
                </a:solidFill>
              </a:rPr>
              <a:t> </a:t>
            </a:r>
            <a:r>
              <a:rPr lang="sk-SK" sz="2000" dirty="0" err="1" smtClean="0">
                <a:solidFill>
                  <a:prstClr val="black"/>
                </a:solidFill>
              </a:rPr>
              <a:t>proverb</a:t>
            </a:r>
            <a:r>
              <a:rPr lang="sk-SK" sz="2000" dirty="0" smtClean="0">
                <a:solidFill>
                  <a:prstClr val="black"/>
                </a:solidFill>
              </a:rPr>
              <a:t>)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714348" y="1857365"/>
            <a:ext cx="8001056" cy="3071834"/>
          </a:xfrm>
        </p:spPr>
        <p:txBody>
          <a:bodyPr>
            <a:normAutofit fontScale="77500" lnSpcReduction="20000"/>
          </a:bodyPr>
          <a:lstStyle/>
          <a:p>
            <a:endParaRPr lang="sk-SK" dirty="0" smtClean="0"/>
          </a:p>
          <a:p>
            <a:r>
              <a:rPr lang="sk-SK" sz="3400" dirty="0" err="1" smtClean="0"/>
              <a:t>teach</a:t>
            </a:r>
            <a:r>
              <a:rPr lang="sk-SK" sz="3400" dirty="0" smtClean="0"/>
              <a:t> </a:t>
            </a:r>
            <a:r>
              <a:rPr lang="sk-SK" sz="3400" dirty="0" err="1" smtClean="0"/>
              <a:t>children</a:t>
            </a:r>
            <a:r>
              <a:rPr lang="sk-SK" sz="3400" dirty="0" smtClean="0"/>
              <a:t> to </a:t>
            </a:r>
            <a:r>
              <a:rPr lang="sk-SK" sz="3400" dirty="0" err="1" smtClean="0"/>
              <a:t>be</a:t>
            </a:r>
            <a:r>
              <a:rPr lang="sk-SK" sz="3400" dirty="0" smtClean="0"/>
              <a:t> </a:t>
            </a:r>
            <a:r>
              <a:rPr lang="sk-SK" sz="3400" dirty="0" err="1" smtClean="0"/>
              <a:t>successful</a:t>
            </a:r>
            <a:r>
              <a:rPr lang="sk-SK" sz="3400" dirty="0" smtClean="0"/>
              <a:t> in</a:t>
            </a:r>
          </a:p>
          <a:p>
            <a:pPr>
              <a:buNone/>
            </a:pPr>
            <a:r>
              <a:rPr lang="sk-SK" sz="3400" dirty="0" smtClean="0"/>
              <a:t>   </a:t>
            </a:r>
            <a:r>
              <a:rPr lang="sk-SK" sz="3400" dirty="0" err="1" smtClean="0"/>
              <a:t>life</a:t>
            </a:r>
            <a:r>
              <a:rPr lang="sk-SK" sz="3400" dirty="0" smtClean="0"/>
              <a:t>, to </a:t>
            </a:r>
            <a:r>
              <a:rPr lang="sk-SK" sz="3400" dirty="0" err="1" smtClean="0"/>
              <a:t>cooperate</a:t>
            </a:r>
            <a:r>
              <a:rPr lang="sk-SK" sz="3400" dirty="0" smtClean="0"/>
              <a:t> </a:t>
            </a:r>
            <a:r>
              <a:rPr lang="sk-SK" sz="3400" dirty="0" err="1" smtClean="0"/>
              <a:t>with</a:t>
            </a:r>
            <a:r>
              <a:rPr lang="sk-SK" sz="3400" dirty="0" smtClean="0"/>
              <a:t> </a:t>
            </a:r>
            <a:r>
              <a:rPr lang="sk-SK" sz="3400" dirty="0" err="1" smtClean="0"/>
              <a:t>others</a:t>
            </a:r>
            <a:r>
              <a:rPr lang="sk-SK" sz="3400" dirty="0" smtClean="0"/>
              <a:t>, to </a:t>
            </a:r>
            <a:r>
              <a:rPr lang="sk-SK" sz="3400" dirty="0" err="1" smtClean="0"/>
              <a:t>be</a:t>
            </a:r>
            <a:r>
              <a:rPr lang="sk-SK" sz="3400" dirty="0" smtClean="0"/>
              <a:t> </a:t>
            </a:r>
          </a:p>
          <a:p>
            <a:pPr>
              <a:buNone/>
            </a:pPr>
            <a:r>
              <a:rPr lang="sk-SK" sz="3400" dirty="0" smtClean="0"/>
              <a:t>   </a:t>
            </a:r>
            <a:r>
              <a:rPr lang="sk-SK" sz="3400" dirty="0" err="1" smtClean="0"/>
              <a:t>self-disciplined</a:t>
            </a:r>
            <a:r>
              <a:rPr lang="sk-SK" sz="3400" dirty="0" smtClean="0"/>
              <a:t>, </a:t>
            </a:r>
            <a:r>
              <a:rPr lang="sk-SK" sz="3400" dirty="0" err="1" smtClean="0"/>
              <a:t>determined</a:t>
            </a:r>
            <a:r>
              <a:rPr lang="sk-SK" sz="3400" dirty="0" smtClean="0"/>
              <a:t> and </a:t>
            </a:r>
            <a:r>
              <a:rPr lang="sk-SK" sz="3400" dirty="0" err="1" smtClean="0"/>
              <a:t>hard-working</a:t>
            </a:r>
            <a:endParaRPr lang="sk-SK" sz="3400" dirty="0" smtClean="0"/>
          </a:p>
          <a:p>
            <a:pPr>
              <a:buNone/>
            </a:pPr>
            <a:endParaRPr lang="sk-SK" sz="3400" dirty="0" smtClean="0"/>
          </a:p>
          <a:p>
            <a:pPr>
              <a:buFont typeface="Wingdings" pitchFamily="2" charset="2"/>
              <a:buChar char="Ø"/>
            </a:pPr>
            <a:r>
              <a:rPr lang="sk-SK" sz="3400" dirty="0" err="1" smtClean="0"/>
              <a:t>they</a:t>
            </a:r>
            <a:r>
              <a:rPr lang="sk-SK" sz="3400" dirty="0" smtClean="0"/>
              <a:t> </a:t>
            </a:r>
            <a:r>
              <a:rPr lang="sk-SK" sz="3400" dirty="0" err="1" smtClean="0"/>
              <a:t>encourage</a:t>
            </a:r>
            <a:r>
              <a:rPr lang="sk-SK" sz="3400" dirty="0" smtClean="0"/>
              <a:t> </a:t>
            </a:r>
            <a:r>
              <a:rPr lang="sk-SK" sz="3400" dirty="0" err="1" smtClean="0"/>
              <a:t>pupils</a:t>
            </a:r>
            <a:r>
              <a:rPr lang="sk-SK" sz="3400" dirty="0" smtClean="0"/>
              <a:t> to do </a:t>
            </a:r>
            <a:r>
              <a:rPr lang="sk-SK" sz="3400" dirty="0" err="1" smtClean="0"/>
              <a:t>their</a:t>
            </a:r>
            <a:r>
              <a:rPr lang="sk-SK" sz="3400" dirty="0" smtClean="0"/>
              <a:t> </a:t>
            </a:r>
            <a:r>
              <a:rPr lang="sk-SK" sz="3400" dirty="0" err="1" smtClean="0"/>
              <a:t>best</a:t>
            </a:r>
            <a:r>
              <a:rPr lang="sk-SK" sz="3400" dirty="0" smtClean="0"/>
              <a:t> </a:t>
            </a:r>
            <a:r>
              <a:rPr lang="sk-SK" sz="3400" dirty="0" err="1" smtClean="0"/>
              <a:t>at</a:t>
            </a:r>
            <a:r>
              <a:rPr lang="sk-SK" sz="3400" dirty="0" smtClean="0"/>
              <a:t> </a:t>
            </a:r>
            <a:r>
              <a:rPr lang="sk-SK" sz="3400" dirty="0" err="1" smtClean="0"/>
              <a:t>school</a:t>
            </a:r>
            <a:endParaRPr lang="sk-SK" sz="3400" dirty="0" smtClean="0"/>
          </a:p>
          <a:p>
            <a:pPr>
              <a:buNone/>
            </a:pPr>
            <a:endParaRPr lang="sk-SK" sz="2800" dirty="0" smtClean="0"/>
          </a:p>
          <a:p>
            <a:pPr>
              <a:buNone/>
            </a:pPr>
            <a:endParaRPr lang="sk-SK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</a:t>
            </a:r>
            <a:r>
              <a:rPr lang="sk-SK" dirty="0" err="1" smtClean="0"/>
              <a:t>Teachers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5355" y="357167"/>
            <a:ext cx="214314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ĺžnik 4"/>
          <p:cNvSpPr/>
          <p:nvPr/>
        </p:nvSpPr>
        <p:spPr>
          <a:xfrm>
            <a:off x="785786" y="4857760"/>
            <a:ext cx="807249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700" b="1" dirty="0" smtClean="0">
                <a:solidFill>
                  <a:prstClr val="black"/>
                </a:solidFill>
              </a:rPr>
              <a:t>„</a:t>
            </a:r>
            <a:r>
              <a:rPr lang="en-US" sz="2400" b="1" dirty="0" smtClean="0">
                <a:solidFill>
                  <a:prstClr val="black"/>
                </a:solidFill>
              </a:rPr>
              <a:t>Teachers </a:t>
            </a:r>
            <a:r>
              <a:rPr lang="en-US" sz="2400" b="1" dirty="0" smtClean="0">
                <a:solidFill>
                  <a:prstClr val="black"/>
                </a:solidFill>
              </a:rPr>
              <a:t>open the door, </a:t>
            </a:r>
            <a:r>
              <a:rPr lang="en-US" sz="2400" b="1" dirty="0" smtClean="0">
                <a:solidFill>
                  <a:prstClr val="black"/>
                </a:solidFill>
              </a:rPr>
              <a:t>b</a:t>
            </a:r>
            <a:r>
              <a:rPr lang="sk-SK" sz="2400" b="1" dirty="0" smtClean="0">
                <a:solidFill>
                  <a:prstClr val="black"/>
                </a:solidFill>
              </a:rPr>
              <a:t>u</a:t>
            </a:r>
            <a:r>
              <a:rPr lang="en-US" sz="2400" b="1" dirty="0" smtClean="0">
                <a:solidFill>
                  <a:prstClr val="black"/>
                </a:solidFill>
              </a:rPr>
              <a:t>t </a:t>
            </a:r>
            <a:r>
              <a:rPr lang="en-US" sz="2400" b="1" dirty="0" smtClean="0">
                <a:solidFill>
                  <a:prstClr val="black"/>
                </a:solidFill>
              </a:rPr>
              <a:t>you must enter by yourself.</a:t>
            </a:r>
            <a:r>
              <a:rPr lang="sk-SK" sz="2400" b="1" dirty="0" smtClean="0">
                <a:solidFill>
                  <a:prstClr val="black"/>
                </a:solidFill>
              </a:rPr>
              <a:t>“</a:t>
            </a:r>
            <a:r>
              <a:rPr lang="sk-SK" sz="2400" dirty="0" smtClean="0">
                <a:solidFill>
                  <a:prstClr val="black"/>
                </a:solidFill>
              </a:rPr>
              <a:t>  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sk-SK" sz="2400" b="1" dirty="0" smtClean="0">
                <a:solidFill>
                  <a:prstClr val="black"/>
                </a:solidFill>
              </a:rPr>
              <a:t>(</a:t>
            </a:r>
            <a:r>
              <a:rPr lang="en-US" sz="2400" dirty="0" smtClean="0">
                <a:solidFill>
                  <a:prstClr val="black"/>
                </a:solidFill>
              </a:rPr>
              <a:t>Chinese </a:t>
            </a:r>
            <a:r>
              <a:rPr lang="sk-SK" sz="2400" dirty="0" smtClean="0">
                <a:solidFill>
                  <a:prstClr val="black"/>
                </a:solidFill>
              </a:rPr>
              <a:t>p</a:t>
            </a:r>
            <a:r>
              <a:rPr lang="en-US" sz="2400" dirty="0" err="1" smtClean="0">
                <a:solidFill>
                  <a:prstClr val="black"/>
                </a:solidFill>
              </a:rPr>
              <a:t>roverb</a:t>
            </a:r>
            <a:r>
              <a:rPr lang="sk-SK" sz="2400" dirty="0" smtClean="0">
                <a:solidFill>
                  <a:prstClr val="black"/>
                </a:solidFill>
              </a:rPr>
              <a:t>)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428736"/>
            <a:ext cx="8472518" cy="5143536"/>
          </a:xfrm>
        </p:spPr>
        <p:txBody>
          <a:bodyPr>
            <a:normAutofit/>
          </a:bodyPr>
          <a:lstStyle/>
          <a:p>
            <a:r>
              <a:rPr lang="sk-SK" dirty="0" err="1" smtClean="0"/>
              <a:t>they</a:t>
            </a:r>
            <a:r>
              <a:rPr lang="sk-SK" dirty="0" smtClean="0"/>
              <a:t> </a:t>
            </a:r>
            <a:r>
              <a:rPr lang="en-US" dirty="0" smtClean="0"/>
              <a:t>can have a powerful impact on a person's life</a:t>
            </a:r>
            <a:r>
              <a:rPr lang="sk-SK" dirty="0" smtClean="0"/>
              <a:t> ( </a:t>
            </a:r>
            <a:r>
              <a:rPr lang="sk-SK" dirty="0" err="1" smtClean="0"/>
              <a:t>fashion</a:t>
            </a:r>
            <a:r>
              <a:rPr lang="sk-SK" dirty="0" smtClean="0"/>
              <a:t> </a:t>
            </a:r>
            <a:r>
              <a:rPr lang="sk-SK" dirty="0" err="1" smtClean="0"/>
              <a:t>styles</a:t>
            </a:r>
            <a:r>
              <a:rPr lang="sk-SK" dirty="0" smtClean="0"/>
              <a:t>, </a:t>
            </a:r>
            <a:r>
              <a:rPr lang="sk-SK" dirty="0" err="1" smtClean="0"/>
              <a:t>political</a:t>
            </a:r>
            <a:r>
              <a:rPr lang="sk-SK" dirty="0" smtClean="0"/>
              <a:t> </a:t>
            </a:r>
            <a:r>
              <a:rPr lang="sk-SK" dirty="0" err="1" smtClean="0"/>
              <a:t>views</a:t>
            </a:r>
            <a:r>
              <a:rPr lang="sk-SK" dirty="0" smtClean="0"/>
              <a:t>, </a:t>
            </a:r>
            <a:r>
              <a:rPr lang="sk-SK" dirty="0" err="1" smtClean="0"/>
              <a:t>interests</a:t>
            </a:r>
            <a:r>
              <a:rPr lang="sk-SK" dirty="0" smtClean="0"/>
              <a:t>, </a:t>
            </a:r>
            <a:r>
              <a:rPr lang="sk-SK" dirty="0" err="1" smtClean="0"/>
              <a:t>behaviour</a:t>
            </a:r>
            <a:r>
              <a:rPr lang="sk-SK" dirty="0" smtClean="0"/>
              <a:t>)</a:t>
            </a:r>
          </a:p>
          <a:p>
            <a:r>
              <a:rPr lang="sk-SK" dirty="0" err="1" smtClean="0"/>
              <a:t>teenagers</a:t>
            </a:r>
            <a:r>
              <a:rPr lang="sk-SK" dirty="0" smtClean="0"/>
              <a:t> </a:t>
            </a:r>
            <a:r>
              <a:rPr lang="sk-SK" dirty="0" err="1" smtClean="0"/>
              <a:t>try</a:t>
            </a:r>
            <a:r>
              <a:rPr lang="sk-SK" dirty="0" smtClean="0"/>
              <a:t> to </a:t>
            </a:r>
            <a:r>
              <a:rPr lang="sk-SK" dirty="0" err="1" smtClean="0"/>
              <a:t>imitate</a:t>
            </a:r>
            <a:r>
              <a:rPr lang="sk-SK" dirty="0" smtClean="0"/>
              <a:t> </a:t>
            </a:r>
            <a:r>
              <a:rPr lang="sk-SK" dirty="0" err="1" smtClean="0"/>
              <a:t>them</a:t>
            </a:r>
            <a:endParaRPr lang="sk-SK" dirty="0" smtClean="0"/>
          </a:p>
          <a:p>
            <a:r>
              <a:rPr lang="sk-SK" dirty="0" err="1" smtClean="0"/>
              <a:t>they</a:t>
            </a:r>
            <a:r>
              <a:rPr lang="sk-SK" dirty="0" smtClean="0"/>
              <a:t> </a:t>
            </a:r>
            <a:r>
              <a:rPr lang="sk-SK" dirty="0" err="1" smtClean="0"/>
              <a:t>can</a:t>
            </a:r>
            <a:r>
              <a:rPr lang="sk-SK" dirty="0" smtClean="0"/>
              <a:t> </a:t>
            </a:r>
            <a:r>
              <a:rPr lang="sk-SK" dirty="0" err="1" smtClean="0"/>
              <a:t>have</a:t>
            </a:r>
            <a:r>
              <a:rPr lang="sk-SK" dirty="0" smtClean="0"/>
              <a:t> </a:t>
            </a:r>
            <a:r>
              <a:rPr lang="sk-SK" dirty="0" err="1" smtClean="0"/>
              <a:t>positive</a:t>
            </a:r>
            <a:r>
              <a:rPr lang="sk-SK" dirty="0" smtClean="0"/>
              <a:t> or </a:t>
            </a:r>
            <a:r>
              <a:rPr lang="sk-SK" dirty="0" err="1" smtClean="0"/>
              <a:t>negative</a:t>
            </a:r>
            <a:r>
              <a:rPr lang="sk-SK" dirty="0" smtClean="0"/>
              <a:t> </a:t>
            </a:r>
            <a:r>
              <a:rPr lang="sk-SK" sz="2800" dirty="0" err="1" smtClean="0"/>
              <a:t>impact</a:t>
            </a:r>
            <a:r>
              <a:rPr lang="sk-SK" sz="2800" dirty="0" smtClean="0"/>
              <a:t> on </a:t>
            </a:r>
            <a:r>
              <a:rPr lang="sk-SK" sz="2800" dirty="0" err="1" smtClean="0"/>
              <a:t>young</a:t>
            </a:r>
            <a:r>
              <a:rPr lang="sk-SK" sz="2800" dirty="0" smtClean="0"/>
              <a:t> </a:t>
            </a:r>
            <a:r>
              <a:rPr lang="sk-SK" sz="2800" dirty="0" err="1" smtClean="0"/>
              <a:t>people</a:t>
            </a:r>
            <a:r>
              <a:rPr lang="sk-SK" sz="2800" dirty="0" smtClean="0"/>
              <a:t> </a:t>
            </a:r>
            <a:endParaRPr lang="sk-SK" dirty="0" smtClean="0"/>
          </a:p>
          <a:p>
            <a:r>
              <a:rPr lang="sk-SK" dirty="0" smtClean="0"/>
              <a:t>GOOD EXAMPLES                          </a:t>
            </a:r>
          </a:p>
          <a:p>
            <a:pPr>
              <a:buNone/>
            </a:pPr>
            <a:r>
              <a:rPr lang="sk-SK" dirty="0" smtClean="0"/>
              <a:t>                                             </a:t>
            </a:r>
          </a:p>
          <a:p>
            <a:pPr>
              <a:buNone/>
            </a:pPr>
            <a:r>
              <a:rPr lang="sk-SK" dirty="0" smtClean="0"/>
              <a:t>                                          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                                       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Celebrities</a:t>
            </a:r>
            <a:r>
              <a:rPr lang="sk-SK" dirty="0" smtClean="0"/>
              <a:t> – </a:t>
            </a:r>
            <a:r>
              <a:rPr lang="sk-SK" dirty="0" err="1" smtClean="0"/>
              <a:t>famous</a:t>
            </a:r>
            <a:r>
              <a:rPr lang="sk-SK" dirty="0" smtClean="0"/>
              <a:t> </a:t>
            </a:r>
            <a:r>
              <a:rPr lang="sk-SK" dirty="0" err="1" smtClean="0"/>
              <a:t>people</a:t>
            </a:r>
            <a:endParaRPr lang="sk-S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643446"/>
            <a:ext cx="1635457" cy="179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500570"/>
            <a:ext cx="1731766" cy="205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714752"/>
            <a:ext cx="1489576" cy="18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BlokTextu 9"/>
          <p:cNvSpPr txBox="1"/>
          <p:nvPr/>
        </p:nvSpPr>
        <p:spPr>
          <a:xfrm>
            <a:off x="6500826" y="3643314"/>
            <a:ext cx="23574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err="1"/>
              <a:t>w</a:t>
            </a:r>
            <a:r>
              <a:rPr lang="sk-SK" sz="1400" dirty="0" err="1" smtClean="0"/>
              <a:t>as</a:t>
            </a:r>
            <a:r>
              <a:rPr lang="sk-SK" sz="1400" dirty="0" smtClean="0"/>
              <a:t> </a:t>
            </a:r>
            <a:r>
              <a:rPr lang="sk-SK" sz="1400" dirty="0" err="1"/>
              <a:t>an</a:t>
            </a:r>
            <a:r>
              <a:rPr lang="sk-SK" sz="1400" dirty="0"/>
              <a:t> </a:t>
            </a:r>
            <a:r>
              <a:rPr lang="sk-SK" sz="1400" dirty="0" err="1"/>
              <a:t>American</a:t>
            </a:r>
            <a:r>
              <a:rPr lang="sk-SK" sz="1400" dirty="0"/>
              <a:t> </a:t>
            </a:r>
            <a:r>
              <a:rPr lang="sk-SK" sz="1400" dirty="0" err="1"/>
              <a:t>activist</a:t>
            </a:r>
            <a:r>
              <a:rPr lang="sk-SK" sz="1400" dirty="0"/>
              <a:t> </a:t>
            </a:r>
            <a:r>
              <a:rPr lang="sk-SK" sz="1400" dirty="0" err="1"/>
              <a:t>who</a:t>
            </a:r>
            <a:r>
              <a:rPr lang="sk-SK" sz="1400" dirty="0"/>
              <a:t> </a:t>
            </a:r>
            <a:r>
              <a:rPr lang="sk-SK" sz="1400" dirty="0" err="1"/>
              <a:t>fought</a:t>
            </a:r>
            <a:r>
              <a:rPr lang="sk-SK" sz="1400" dirty="0"/>
              <a:t> </a:t>
            </a:r>
            <a:r>
              <a:rPr lang="sk-SK" sz="1400" dirty="0" err="1"/>
              <a:t>for</a:t>
            </a:r>
            <a:r>
              <a:rPr lang="sk-SK" sz="1400" dirty="0"/>
              <a:t> civil </a:t>
            </a:r>
            <a:r>
              <a:rPr lang="sk-SK" sz="1400" dirty="0" err="1"/>
              <a:t>rights</a:t>
            </a:r>
            <a:r>
              <a:rPr lang="sk-SK" sz="1400" dirty="0"/>
              <a:t> </a:t>
            </a:r>
            <a:r>
              <a:rPr lang="sk-SK" sz="1400" dirty="0" err="1"/>
              <a:t>of</a:t>
            </a:r>
            <a:r>
              <a:rPr lang="sk-SK" sz="1400" dirty="0"/>
              <a:t> </a:t>
            </a:r>
            <a:r>
              <a:rPr lang="sk-SK" sz="1400" dirty="0" err="1"/>
              <a:t>black</a:t>
            </a:r>
            <a:r>
              <a:rPr lang="sk-SK" sz="1400" dirty="0"/>
              <a:t> </a:t>
            </a:r>
            <a:r>
              <a:rPr lang="sk-SK" sz="1400" dirty="0" err="1"/>
              <a:t>people</a:t>
            </a:r>
            <a:r>
              <a:rPr lang="sk-SK" sz="1400" dirty="0"/>
              <a:t> </a:t>
            </a:r>
            <a:r>
              <a:rPr lang="sk-SK" sz="1400" dirty="0" smtClean="0"/>
              <a:t>and </a:t>
            </a:r>
            <a:r>
              <a:rPr lang="sk-SK" sz="1400" dirty="0" err="1" smtClean="0"/>
              <a:t>against</a:t>
            </a:r>
            <a:r>
              <a:rPr lang="sk-SK" sz="1400" dirty="0" smtClean="0"/>
              <a:t> the </a:t>
            </a:r>
            <a:r>
              <a:rPr lang="sk-SK" sz="1400" dirty="0" err="1" smtClean="0"/>
              <a:t>racial</a:t>
            </a:r>
            <a:r>
              <a:rPr lang="sk-SK" sz="1400" dirty="0" smtClean="0"/>
              <a:t> </a:t>
            </a:r>
            <a:r>
              <a:rPr lang="sk-SK" sz="1400" dirty="0" err="1" smtClean="0"/>
              <a:t>segregation</a:t>
            </a:r>
            <a:r>
              <a:rPr lang="sk-SK" sz="1400" dirty="0" smtClean="0"/>
              <a:t> in </a:t>
            </a:r>
            <a:r>
              <a:rPr lang="sk-SK" sz="1400" dirty="0"/>
              <a:t>USA in 1960s. </a:t>
            </a:r>
            <a:r>
              <a:rPr lang="en-US" sz="1400" dirty="0" smtClean="0"/>
              <a:t>In 1964, King receive</a:t>
            </a:r>
            <a:r>
              <a:rPr lang="sk-SK" sz="1400" dirty="0" smtClean="0"/>
              <a:t>d </a:t>
            </a:r>
            <a:r>
              <a:rPr lang="en-US" sz="1400" dirty="0" smtClean="0"/>
              <a:t>the </a:t>
            </a:r>
            <a:r>
              <a:rPr lang="en-US" sz="1400" dirty="0" smtClean="0">
                <a:hlinkClick r:id="rId5" tooltip="Nobel Peace Prize"/>
              </a:rPr>
              <a:t>Nobel Peace Prize </a:t>
            </a:r>
            <a:r>
              <a:rPr lang="sk-SK" sz="1400" dirty="0" smtClean="0"/>
              <a:t> </a:t>
            </a:r>
            <a:r>
              <a:rPr lang="sk-SK" sz="1400" dirty="0" err="1" smtClean="0"/>
              <a:t>Later</a:t>
            </a:r>
            <a:r>
              <a:rPr lang="sk-SK" sz="1400" dirty="0" smtClean="0"/>
              <a:t> </a:t>
            </a:r>
            <a:r>
              <a:rPr lang="sk-SK" sz="1400" dirty="0" err="1" smtClean="0"/>
              <a:t>he</a:t>
            </a:r>
            <a:r>
              <a:rPr lang="sk-SK" sz="1400" dirty="0" smtClean="0"/>
              <a:t> </a:t>
            </a:r>
            <a:r>
              <a:rPr lang="sk-SK" sz="1400" dirty="0" err="1"/>
              <a:t>was</a:t>
            </a:r>
            <a:r>
              <a:rPr lang="sk-SK" sz="1400" dirty="0"/>
              <a:t> </a:t>
            </a:r>
            <a:r>
              <a:rPr lang="sk-SK" sz="1400" dirty="0" err="1" smtClean="0"/>
              <a:t>killed</a:t>
            </a:r>
            <a:r>
              <a:rPr lang="sk-SK" sz="1200" dirty="0"/>
              <a:t>.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5072066" y="5786454"/>
            <a:ext cx="407193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is an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C00000"/>
                </a:solidFill>
                <a:hlinkClick r:id="rId6" tooltip="Irish people"/>
              </a:rPr>
              <a:t>Irish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smtClean="0"/>
              <a:t>singer, songwriter</a:t>
            </a:r>
            <a:r>
              <a:rPr lang="sk-SK" sz="1400" dirty="0" smtClean="0"/>
              <a:t> </a:t>
            </a:r>
            <a:r>
              <a:rPr lang="en-US" sz="1400" dirty="0" smtClean="0"/>
              <a:t>and </a:t>
            </a:r>
            <a:r>
              <a:rPr lang="en-US" sz="1400" dirty="0" smtClean="0">
                <a:hlinkClick r:id="rId7" tooltip="Political activist"/>
              </a:rPr>
              <a:t>political</a:t>
            </a:r>
            <a:r>
              <a:rPr lang="sk-SK" sz="1400" dirty="0" smtClean="0"/>
              <a:t> </a:t>
            </a:r>
            <a:r>
              <a:rPr lang="sk-SK" sz="1400" dirty="0" err="1" smtClean="0"/>
              <a:t>activist</a:t>
            </a:r>
            <a:r>
              <a:rPr lang="sk-SK" sz="1400" dirty="0" smtClean="0"/>
              <a:t>. </a:t>
            </a:r>
            <a:r>
              <a:rPr lang="sk-SK" sz="1400" dirty="0" err="1" smtClean="0"/>
              <a:t>He</a:t>
            </a:r>
            <a:r>
              <a:rPr lang="sk-SK" sz="1400" dirty="0" smtClean="0"/>
              <a:t> </a:t>
            </a:r>
            <a:r>
              <a:rPr lang="sk-SK" sz="1400" dirty="0" err="1" smtClean="0"/>
              <a:t>organised</a:t>
            </a:r>
            <a:r>
              <a:rPr lang="sk-SK" sz="1400" dirty="0" smtClean="0"/>
              <a:t> the charity </a:t>
            </a:r>
            <a:r>
              <a:rPr lang="sk-SK" sz="1400" dirty="0" err="1" smtClean="0"/>
              <a:t>super-concert</a:t>
            </a:r>
            <a:r>
              <a:rPr lang="sk-SK" sz="1400" dirty="0" smtClean="0"/>
              <a:t> to  </a:t>
            </a:r>
            <a:r>
              <a:rPr lang="sk-SK" sz="1400" dirty="0" err="1" smtClean="0"/>
              <a:t>raise</a:t>
            </a:r>
            <a:r>
              <a:rPr lang="sk-SK" sz="1400" dirty="0" smtClean="0"/>
              <a:t> </a:t>
            </a:r>
            <a:r>
              <a:rPr lang="sk-SK" sz="1400" dirty="0" err="1" smtClean="0"/>
              <a:t>money</a:t>
            </a:r>
            <a:r>
              <a:rPr lang="sk-SK" sz="1400" dirty="0" smtClean="0"/>
              <a:t> </a:t>
            </a:r>
            <a:r>
              <a:rPr lang="sk-SK" sz="1400" dirty="0" err="1" smtClean="0"/>
              <a:t>for</a:t>
            </a:r>
            <a:r>
              <a:rPr lang="sk-SK" sz="1400" dirty="0" smtClean="0"/>
              <a:t> </a:t>
            </a:r>
            <a:r>
              <a:rPr lang="sk-SK" sz="1400" dirty="0" err="1" smtClean="0"/>
              <a:t>starving</a:t>
            </a:r>
            <a:r>
              <a:rPr lang="sk-SK" sz="1400" dirty="0" smtClean="0"/>
              <a:t> </a:t>
            </a:r>
            <a:r>
              <a:rPr lang="sk-SK" sz="1400" dirty="0" err="1" smtClean="0"/>
              <a:t>people</a:t>
            </a:r>
            <a:r>
              <a:rPr lang="sk-SK" sz="1400" dirty="0" smtClean="0"/>
              <a:t> in </a:t>
            </a:r>
            <a:r>
              <a:rPr lang="sk-SK" sz="1400" dirty="0" err="1" smtClean="0"/>
              <a:t>Ethiopia</a:t>
            </a:r>
            <a:r>
              <a:rPr lang="sk-SK" sz="1400" dirty="0" smtClean="0"/>
              <a:t>.                                                                       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2" name="BlokTextu 11"/>
          <p:cNvSpPr txBox="1"/>
          <p:nvPr/>
        </p:nvSpPr>
        <p:spPr>
          <a:xfrm>
            <a:off x="3571868" y="371475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M. </a:t>
            </a:r>
            <a:r>
              <a:rPr lang="sk-SK" dirty="0" err="1" smtClean="0"/>
              <a:t>Luther</a:t>
            </a:r>
            <a:r>
              <a:rPr lang="sk-SK" dirty="0" smtClean="0"/>
              <a:t> </a:t>
            </a:r>
            <a:r>
              <a:rPr lang="sk-SK" dirty="0" err="1" smtClean="0"/>
              <a:t>King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3500430" y="6143644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3071802" y="457200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Bob </a:t>
            </a:r>
            <a:r>
              <a:rPr lang="sk-SK" dirty="0" err="1" smtClean="0">
                <a:solidFill>
                  <a:schemeClr val="bg1"/>
                </a:solidFill>
              </a:rPr>
              <a:t>Geldof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0" y="4929198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Nelson</a:t>
            </a:r>
            <a:r>
              <a:rPr lang="sk-SK" dirty="0" smtClean="0"/>
              <a:t> </a:t>
            </a:r>
            <a:r>
              <a:rPr lang="sk-SK" dirty="0" err="1" smtClean="0"/>
              <a:t>Mandela</a:t>
            </a:r>
            <a:endParaRPr lang="sk-SK" dirty="0"/>
          </a:p>
        </p:txBody>
      </p:sp>
      <p:sp>
        <p:nvSpPr>
          <p:cNvPr id="16" name="BlokTextu 15"/>
          <p:cNvSpPr txBox="1"/>
          <p:nvPr/>
        </p:nvSpPr>
        <p:spPr>
          <a:xfrm>
            <a:off x="0" y="6550223"/>
            <a:ext cx="2714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err="1" smtClean="0"/>
              <a:t>Imprisoned</a:t>
            </a:r>
            <a:r>
              <a:rPr lang="sk-SK" sz="1400" dirty="0" smtClean="0"/>
              <a:t> </a:t>
            </a:r>
            <a:r>
              <a:rPr lang="sk-SK" sz="1400" dirty="0" err="1" smtClean="0"/>
              <a:t>for</a:t>
            </a:r>
            <a:r>
              <a:rPr lang="sk-SK" sz="1400" dirty="0" smtClean="0"/>
              <a:t> over 20 </a:t>
            </a:r>
            <a:r>
              <a:rPr lang="sk-SK" sz="1400" dirty="0" err="1" smtClean="0"/>
              <a:t>years</a:t>
            </a:r>
            <a:endParaRPr lang="sk-SK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Others</a:t>
            </a:r>
            <a:r>
              <a:rPr lang="sk-SK" dirty="0" smtClean="0"/>
              <a:t> </a:t>
            </a:r>
            <a:r>
              <a:rPr lang="sk-SK" dirty="0" err="1" smtClean="0"/>
              <a:t>good</a:t>
            </a:r>
            <a:r>
              <a:rPr lang="sk-SK" dirty="0" smtClean="0"/>
              <a:t> </a:t>
            </a:r>
            <a:r>
              <a:rPr lang="sk-SK" dirty="0" err="1" smtClean="0"/>
              <a:t>examples</a:t>
            </a:r>
            <a:r>
              <a:rPr lang="sk-SK" dirty="0" smtClean="0"/>
              <a:t> </a:t>
            </a:r>
            <a:r>
              <a:rPr lang="sk-SK" dirty="0" err="1" smtClean="0"/>
              <a:t>among</a:t>
            </a:r>
            <a:r>
              <a:rPr lang="sk-SK" dirty="0" smtClean="0"/>
              <a:t> </a:t>
            </a:r>
            <a:r>
              <a:rPr lang="sk-SK" dirty="0" err="1" smtClean="0"/>
              <a:t>famous</a:t>
            </a:r>
            <a:r>
              <a:rPr lang="sk-SK" dirty="0" smtClean="0"/>
              <a:t> </a:t>
            </a:r>
            <a:r>
              <a:rPr lang="sk-SK" dirty="0" err="1" smtClean="0"/>
              <a:t>people</a:t>
            </a:r>
            <a:endParaRPr lang="sk-SK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2720185" cy="272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3786182" y="1785926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An</a:t>
            </a:r>
            <a:r>
              <a:rPr lang="sk-SK" dirty="0" smtClean="0"/>
              <a:t> </a:t>
            </a:r>
            <a:r>
              <a:rPr lang="sk-SK" dirty="0" err="1" smtClean="0"/>
              <a:t>American</a:t>
            </a:r>
            <a:r>
              <a:rPr lang="sk-SK" dirty="0" smtClean="0"/>
              <a:t> </a:t>
            </a:r>
            <a:r>
              <a:rPr lang="sk-SK" dirty="0" err="1" smtClean="0"/>
              <a:t>actress</a:t>
            </a:r>
            <a:r>
              <a:rPr lang="sk-SK" dirty="0" smtClean="0"/>
              <a:t>, has </a:t>
            </a:r>
            <a:r>
              <a:rPr lang="sk-SK" dirty="0" err="1" smtClean="0"/>
              <a:t>adopted</a:t>
            </a:r>
            <a:r>
              <a:rPr lang="sk-SK" dirty="0" smtClean="0"/>
              <a:t> </a:t>
            </a:r>
            <a:r>
              <a:rPr lang="sk-SK" dirty="0" err="1" smtClean="0"/>
              <a:t>children</a:t>
            </a:r>
            <a:r>
              <a:rPr lang="sk-SK" dirty="0" smtClean="0"/>
              <a:t> </a:t>
            </a:r>
            <a:r>
              <a:rPr lang="sk-SK" dirty="0" err="1" smtClean="0"/>
              <a:t>fom</a:t>
            </a:r>
            <a:r>
              <a:rPr lang="sk-SK" dirty="0" smtClean="0"/>
              <a:t> </a:t>
            </a:r>
            <a:r>
              <a:rPr lang="sk-SK" dirty="0" err="1" smtClean="0"/>
              <a:t>Asia</a:t>
            </a:r>
            <a:r>
              <a:rPr lang="sk-SK" dirty="0" smtClean="0"/>
              <a:t> and </a:t>
            </a:r>
            <a:r>
              <a:rPr lang="sk-SK" dirty="0" err="1" smtClean="0"/>
              <a:t>Africa</a:t>
            </a:r>
            <a:r>
              <a:rPr lang="sk-SK" dirty="0" smtClean="0"/>
              <a:t>, </a:t>
            </a:r>
            <a:r>
              <a:rPr lang="sk-SK" dirty="0" err="1" smtClean="0"/>
              <a:t>she</a:t>
            </a:r>
            <a:r>
              <a:rPr lang="sk-SK" dirty="0" smtClean="0"/>
              <a:t> has </a:t>
            </a:r>
            <a:r>
              <a:rPr lang="sk-SK" dirty="0" err="1" smtClean="0"/>
              <a:t>worked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UNICEF to </a:t>
            </a:r>
            <a:r>
              <a:rPr lang="sk-SK" dirty="0" err="1" smtClean="0"/>
              <a:t>help</a:t>
            </a:r>
            <a:r>
              <a:rPr lang="sk-SK" dirty="0" smtClean="0"/>
              <a:t> </a:t>
            </a:r>
            <a:r>
              <a:rPr lang="sk-SK" dirty="0" err="1" smtClean="0"/>
              <a:t>children</a:t>
            </a:r>
            <a:r>
              <a:rPr lang="sk-SK" dirty="0" smtClean="0"/>
              <a:t> and </a:t>
            </a:r>
            <a:r>
              <a:rPr lang="sk-SK" dirty="0" err="1" smtClean="0"/>
              <a:t>refugees</a:t>
            </a:r>
            <a:endParaRPr lang="sk-SK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143248"/>
            <a:ext cx="1905006" cy="287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285720" y="4714884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She</a:t>
            </a:r>
            <a:r>
              <a:rPr lang="sk-SK" dirty="0" smtClean="0"/>
              <a:t> </a:t>
            </a:r>
            <a:r>
              <a:rPr lang="sk-SK" dirty="0" err="1" smtClean="0"/>
              <a:t>worked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charities</a:t>
            </a:r>
            <a:r>
              <a:rPr lang="sk-SK" dirty="0" smtClean="0"/>
              <a:t> and </a:t>
            </a:r>
            <a:r>
              <a:rPr lang="sk-SK" dirty="0" err="1" smtClean="0"/>
              <a:t>supported</a:t>
            </a:r>
            <a:r>
              <a:rPr lang="sk-SK" dirty="0" smtClean="0"/>
              <a:t> the </a:t>
            </a:r>
            <a:r>
              <a:rPr lang="sk-SK" dirty="0" err="1" smtClean="0"/>
              <a:t>international</a:t>
            </a:r>
            <a:r>
              <a:rPr lang="sk-SK" dirty="0" smtClean="0"/>
              <a:t> </a:t>
            </a:r>
            <a:r>
              <a:rPr lang="sk-SK" dirty="0" err="1" smtClean="0"/>
              <a:t>campaign</a:t>
            </a:r>
            <a:r>
              <a:rPr lang="sk-SK" dirty="0" smtClean="0"/>
              <a:t> to </a:t>
            </a:r>
            <a:r>
              <a:rPr lang="sk-SK" dirty="0" err="1" smtClean="0"/>
              <a:t>ban</a:t>
            </a:r>
            <a:r>
              <a:rPr lang="sk-SK" dirty="0" smtClean="0"/>
              <a:t> </a:t>
            </a:r>
            <a:r>
              <a:rPr lang="sk-SK" dirty="0" err="1" smtClean="0"/>
              <a:t>landmines</a:t>
            </a:r>
            <a:endParaRPr lang="sk-SK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786058"/>
            <a:ext cx="19335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BlokTextu 8"/>
          <p:cNvSpPr txBox="1"/>
          <p:nvPr/>
        </p:nvSpPr>
        <p:spPr>
          <a:xfrm>
            <a:off x="5786446" y="5286388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An</a:t>
            </a:r>
            <a:r>
              <a:rPr lang="sk-SK" dirty="0" smtClean="0"/>
              <a:t> </a:t>
            </a:r>
            <a:r>
              <a:rPr lang="sk-SK" dirty="0" err="1" smtClean="0"/>
              <a:t>Albanian</a:t>
            </a:r>
            <a:r>
              <a:rPr lang="sk-SK" dirty="0" smtClean="0"/>
              <a:t> </a:t>
            </a:r>
            <a:r>
              <a:rPr lang="sk-SK" dirty="0" err="1" smtClean="0"/>
              <a:t>nun</a:t>
            </a:r>
            <a:r>
              <a:rPr lang="sk-SK" dirty="0" smtClean="0"/>
              <a:t> </a:t>
            </a:r>
            <a:r>
              <a:rPr lang="sk-SK" dirty="0" err="1" smtClean="0"/>
              <a:t>living</a:t>
            </a:r>
            <a:r>
              <a:rPr lang="sk-SK" dirty="0" smtClean="0"/>
              <a:t> in India, </a:t>
            </a:r>
            <a:r>
              <a:rPr lang="sk-SK" dirty="0" err="1" smtClean="0"/>
              <a:t>she</a:t>
            </a:r>
            <a:r>
              <a:rPr lang="sk-SK" dirty="0" smtClean="0"/>
              <a:t> </a:t>
            </a:r>
            <a:r>
              <a:rPr lang="sk-SK" dirty="0" err="1" smtClean="0"/>
              <a:t>helped</a:t>
            </a:r>
            <a:r>
              <a:rPr lang="sk-SK" dirty="0" smtClean="0"/>
              <a:t> </a:t>
            </a:r>
            <a:r>
              <a:rPr lang="sk-SK" dirty="0" err="1" smtClean="0"/>
              <a:t>sick</a:t>
            </a:r>
            <a:r>
              <a:rPr lang="sk-SK" dirty="0" smtClean="0"/>
              <a:t> and poor </a:t>
            </a:r>
            <a:r>
              <a:rPr lang="sk-SK" dirty="0" err="1" smtClean="0"/>
              <a:t>people</a:t>
            </a:r>
            <a:r>
              <a:rPr lang="sk-SK" dirty="0" smtClean="0"/>
              <a:t> </a:t>
            </a:r>
            <a:r>
              <a:rPr lang="sk-SK" dirty="0" err="1" smtClean="0"/>
              <a:t>there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571472" y="13572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Angelina</a:t>
            </a:r>
            <a:r>
              <a:rPr lang="sk-SK" dirty="0" smtClean="0"/>
              <a:t> </a:t>
            </a:r>
            <a:r>
              <a:rPr lang="sk-SK" dirty="0" err="1" smtClean="0"/>
              <a:t>Jolie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3286116" y="607220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Princess</a:t>
            </a:r>
            <a:r>
              <a:rPr lang="sk-SK" dirty="0" smtClean="0"/>
              <a:t> Diana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7786710" y="3571876"/>
            <a:ext cx="1357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Mother</a:t>
            </a:r>
            <a:r>
              <a:rPr lang="sk-SK" dirty="0" smtClean="0"/>
              <a:t> </a:t>
            </a:r>
            <a:r>
              <a:rPr lang="sk-SK" dirty="0" err="1" smtClean="0"/>
              <a:t>Teresa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Bad</a:t>
            </a:r>
            <a:r>
              <a:rPr lang="sk-SK" dirty="0" smtClean="0"/>
              <a:t> </a:t>
            </a:r>
            <a:r>
              <a:rPr lang="sk-SK" dirty="0" err="1" smtClean="0"/>
              <a:t>examples</a:t>
            </a:r>
            <a:endParaRPr lang="sk-SK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3553800" cy="312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5072066" y="1142984"/>
            <a:ext cx="30718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 </a:t>
            </a:r>
            <a:r>
              <a:rPr lang="sk-SK" dirty="0" err="1" smtClean="0"/>
              <a:t>British</a:t>
            </a:r>
            <a:r>
              <a:rPr lang="sk-SK" dirty="0" smtClean="0"/>
              <a:t> </a:t>
            </a:r>
            <a:r>
              <a:rPr lang="sk-SK" dirty="0" err="1" smtClean="0"/>
              <a:t>singer</a:t>
            </a:r>
            <a:r>
              <a:rPr lang="sk-SK" dirty="0" smtClean="0"/>
              <a:t>, </a:t>
            </a:r>
            <a:r>
              <a:rPr lang="sk-SK" dirty="0" err="1" smtClean="0"/>
              <a:t>very</a:t>
            </a:r>
            <a:r>
              <a:rPr lang="sk-SK" dirty="0" smtClean="0"/>
              <a:t> </a:t>
            </a:r>
            <a:r>
              <a:rPr lang="sk-SK" dirty="0" err="1" smtClean="0"/>
              <a:t>talented</a:t>
            </a:r>
            <a:r>
              <a:rPr lang="sk-SK" dirty="0" smtClean="0"/>
              <a:t> </a:t>
            </a:r>
            <a:r>
              <a:rPr lang="sk-SK" dirty="0" err="1" smtClean="0"/>
              <a:t>but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lots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problems</a:t>
            </a:r>
            <a:r>
              <a:rPr lang="sk-SK" dirty="0" smtClean="0"/>
              <a:t> – </a:t>
            </a:r>
            <a:r>
              <a:rPr lang="sk-SK" dirty="0" err="1" smtClean="0"/>
              <a:t>she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drug</a:t>
            </a:r>
            <a:r>
              <a:rPr lang="sk-SK" dirty="0" smtClean="0"/>
              <a:t> and </a:t>
            </a:r>
            <a:r>
              <a:rPr lang="sk-SK" dirty="0" err="1" smtClean="0"/>
              <a:t>alcohol</a:t>
            </a:r>
            <a:r>
              <a:rPr lang="sk-SK" dirty="0" smtClean="0"/>
              <a:t> </a:t>
            </a:r>
            <a:r>
              <a:rPr lang="sk-SK" dirty="0" err="1" smtClean="0"/>
              <a:t>addicted</a:t>
            </a:r>
            <a:r>
              <a:rPr lang="sk-SK" dirty="0" smtClean="0"/>
              <a:t>, tried to </a:t>
            </a:r>
            <a:r>
              <a:rPr lang="sk-SK" dirty="0" err="1" smtClean="0"/>
              <a:t>commit</a:t>
            </a:r>
            <a:r>
              <a:rPr lang="sk-SK" dirty="0" smtClean="0"/>
              <a:t> </a:t>
            </a:r>
            <a:r>
              <a:rPr lang="sk-SK" dirty="0" err="1" smtClean="0"/>
              <a:t>suicide</a:t>
            </a:r>
            <a:r>
              <a:rPr lang="sk-SK" dirty="0" smtClean="0"/>
              <a:t> </a:t>
            </a:r>
            <a:r>
              <a:rPr lang="sk-SK" dirty="0" err="1" smtClean="0"/>
              <a:t>several</a:t>
            </a:r>
            <a:r>
              <a:rPr lang="sk-SK" dirty="0" smtClean="0"/>
              <a:t> </a:t>
            </a:r>
            <a:r>
              <a:rPr lang="sk-SK" dirty="0" err="1" smtClean="0"/>
              <a:t>times</a:t>
            </a:r>
            <a:r>
              <a:rPr lang="sk-SK" dirty="0"/>
              <a:t> </a:t>
            </a:r>
            <a:r>
              <a:rPr lang="sk-SK" dirty="0" smtClean="0"/>
              <a:t>and had </a:t>
            </a:r>
            <a:r>
              <a:rPr lang="sk-SK" dirty="0" err="1" smtClean="0"/>
              <a:t>problems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depression</a:t>
            </a:r>
            <a:r>
              <a:rPr lang="sk-SK" dirty="0" smtClean="0"/>
              <a:t>. </a:t>
            </a:r>
            <a:r>
              <a:rPr lang="sk-SK" dirty="0" err="1" smtClean="0"/>
              <a:t>She</a:t>
            </a:r>
            <a:r>
              <a:rPr lang="sk-SK" dirty="0" smtClean="0"/>
              <a:t> </a:t>
            </a:r>
            <a:r>
              <a:rPr lang="sk-SK" dirty="0" err="1" smtClean="0"/>
              <a:t>died</a:t>
            </a:r>
            <a:r>
              <a:rPr lang="sk-SK" dirty="0" smtClean="0"/>
              <a:t> in </a:t>
            </a:r>
            <a:r>
              <a:rPr lang="sk-SK" dirty="0" err="1" smtClean="0"/>
              <a:t>July</a:t>
            </a:r>
            <a:r>
              <a:rPr lang="sk-SK" dirty="0" smtClean="0"/>
              <a:t> </a:t>
            </a:r>
            <a:r>
              <a:rPr lang="sk-SK" dirty="0" err="1" smtClean="0"/>
              <a:t>this</a:t>
            </a:r>
            <a:r>
              <a:rPr lang="sk-SK" dirty="0" smtClean="0"/>
              <a:t> </a:t>
            </a:r>
            <a:r>
              <a:rPr lang="sk-SK" dirty="0" err="1" smtClean="0"/>
              <a:t>year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000504"/>
            <a:ext cx="1857388" cy="232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4572000" y="4929198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 </a:t>
            </a:r>
            <a:r>
              <a:rPr lang="sk-SK" dirty="0" err="1" smtClean="0"/>
              <a:t>rich</a:t>
            </a:r>
            <a:r>
              <a:rPr lang="sk-SK" dirty="0" smtClean="0"/>
              <a:t> </a:t>
            </a:r>
            <a:r>
              <a:rPr lang="sk-SK" dirty="0" err="1" smtClean="0"/>
              <a:t>American</a:t>
            </a:r>
            <a:r>
              <a:rPr lang="sk-SK" dirty="0" smtClean="0"/>
              <a:t> </a:t>
            </a:r>
            <a:r>
              <a:rPr lang="sk-SK" dirty="0" err="1" smtClean="0"/>
              <a:t>businesswoman</a:t>
            </a:r>
            <a:r>
              <a:rPr lang="sk-SK" dirty="0" smtClean="0"/>
              <a:t>, </a:t>
            </a:r>
            <a:r>
              <a:rPr lang="sk-SK" dirty="0" err="1" smtClean="0"/>
              <a:t>loves</a:t>
            </a:r>
            <a:r>
              <a:rPr lang="sk-SK" dirty="0" smtClean="0"/>
              <a:t> </a:t>
            </a:r>
            <a:r>
              <a:rPr lang="sk-SK" dirty="0" err="1" smtClean="0"/>
              <a:t>partying</a:t>
            </a:r>
            <a:r>
              <a:rPr lang="sk-SK" dirty="0" smtClean="0"/>
              <a:t> and </a:t>
            </a:r>
            <a:r>
              <a:rPr lang="sk-SK" dirty="0" err="1" smtClean="0"/>
              <a:t>media</a:t>
            </a:r>
            <a:r>
              <a:rPr lang="sk-SK" dirty="0" smtClean="0"/>
              <a:t> </a:t>
            </a:r>
            <a:r>
              <a:rPr lang="sk-SK" dirty="0" err="1" smtClean="0"/>
              <a:t>attention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5143504" y="400050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Amy</a:t>
            </a:r>
            <a:r>
              <a:rPr lang="sk-SK" dirty="0" smtClean="0"/>
              <a:t> </a:t>
            </a:r>
            <a:r>
              <a:rPr lang="sk-SK" dirty="0" err="1" smtClean="0"/>
              <a:t>Winehouse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3929058" y="621508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Paris</a:t>
            </a:r>
            <a:r>
              <a:rPr lang="sk-SK" dirty="0" smtClean="0"/>
              <a:t> </a:t>
            </a:r>
            <a:r>
              <a:rPr lang="sk-SK" dirty="0" err="1" smtClean="0"/>
              <a:t>Hilton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276</TotalTime>
  <Words>742</Words>
  <Application>Microsoft Office PowerPoint</Application>
  <PresentationFormat>Prezentácia na obrazovke (4:3)</PresentationFormat>
  <Paragraphs>97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Hala</vt:lpstr>
      <vt:lpstr>Examples and ideals</vt:lpstr>
      <vt:lpstr>Qualities:</vt:lpstr>
      <vt:lpstr>People who influence us during the life</vt:lpstr>
      <vt:lpstr>          Parents</vt:lpstr>
      <vt:lpstr>               Friends (peers)</vt:lpstr>
      <vt:lpstr>        Teachers </vt:lpstr>
      <vt:lpstr>Celebrities – famous people</vt:lpstr>
      <vt:lpstr>Others good examples among famous people</vt:lpstr>
      <vt:lpstr>Bad examples</vt:lpstr>
      <vt:lpstr>We should distinquish between:</vt:lpstr>
      <vt:lpstr>Literary or film heroes</vt:lpstr>
      <vt:lpstr>Everyday heroes</vt:lpstr>
      <vt:lpstr>Answer the questions: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Examples and ideals</dc:title>
  <dc:creator>badova</dc:creator>
  <cp:lastModifiedBy>badova</cp:lastModifiedBy>
  <cp:revision>31</cp:revision>
  <dcterms:created xsi:type="dcterms:W3CDTF">2011-10-10T13:32:59Z</dcterms:created>
  <dcterms:modified xsi:type="dcterms:W3CDTF">2011-10-11T16:44:47Z</dcterms:modified>
</cp:coreProperties>
</file>